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91" r:id="rId18"/>
  </p:sldMasterIdLst>
  <p:notesMasterIdLst>
    <p:notesMasterId r:id="rId30"/>
  </p:notesMasterIdLst>
  <p:sldIdLst>
    <p:sldId id="261" r:id="rId19"/>
    <p:sldId id="2145707754" r:id="rId20"/>
    <p:sldId id="2134807127" r:id="rId21"/>
    <p:sldId id="2145707752" r:id="rId22"/>
    <p:sldId id="2134804174" r:id="rId23"/>
    <p:sldId id="2145707751" r:id="rId24"/>
    <p:sldId id="2145707756" r:id="rId25"/>
    <p:sldId id="274" r:id="rId26"/>
    <p:sldId id="272" r:id="rId27"/>
    <p:sldId id="275" r:id="rId28"/>
    <p:sldId id="276" r:id="rId29"/>
  </p:sldIdLst>
  <p:sldSz cx="12192000" cy="6858000"/>
  <p:notesSz cx="6858000" cy="9144000"/>
  <p:embeddedFontLst>
    <p:embeddedFont>
      <p:font typeface="Bebas Kai" pitchFamily="82" charset="77"/>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Museo Sans 10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Light" panose="020F0302020204030204" pitchFamily="34" charset="0"/>
      <p:regular r:id="rId51"/>
      <p:italic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53E51B-239E-45A9-86FA-8663925E991A}">
          <p14:sldIdLst>
            <p14:sldId id="261"/>
            <p14:sldId id="2145707754"/>
            <p14:sldId id="2134807127"/>
            <p14:sldId id="2145707752"/>
            <p14:sldId id="2134804174"/>
            <p14:sldId id="2145707751"/>
            <p14:sldId id="2145707756"/>
            <p14:sldId id="274"/>
            <p14:sldId id="272"/>
            <p14:sldId id="275"/>
            <p14:sldId id="276"/>
          </p14:sldIdLst>
        </p14:section>
        <p14:section name="Unused Slides" id="{4385065C-E0CE-4D99-9DD1-6A59B42F5A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B8C"/>
    <a:srgbClr val="59DAAF"/>
    <a:srgbClr val="0A5E55"/>
    <a:srgbClr val="037D59"/>
    <a:srgbClr val="0A563D"/>
    <a:srgbClr val="035F5F"/>
    <a:srgbClr val="0A56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17" autoAdjust="0"/>
    <p:restoredTop sz="94660"/>
  </p:normalViewPr>
  <p:slideViewPr>
    <p:cSldViewPr snapToGrid="0" showGuides="1">
      <p:cViewPr varScale="1">
        <p:scale>
          <a:sx n="112" d="100"/>
          <a:sy n="112" d="100"/>
        </p:scale>
        <p:origin x="1120" y="192"/>
      </p:cViewPr>
      <p:guideLst>
        <p:guide orient="horz" pos="2160"/>
        <p:guide pos="3840"/>
      </p:guideLst>
    </p:cSldViewPr>
  </p:slideViewPr>
  <p:notesTextViewPr>
    <p:cViewPr>
      <p:scale>
        <a:sx n="1" d="1"/>
        <a:sy n="1" d="1"/>
      </p:scale>
      <p:origin x="0" y="0"/>
    </p:cViewPr>
  </p:notesTextViewPr>
  <p:sorterViewPr>
    <p:cViewPr varScale="1">
      <p:scale>
        <a:sx n="1" d="1"/>
        <a:sy n="1" d="1"/>
      </p:scale>
      <p:origin x="0" y="-4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font" Target="fonts/font9.fntdata"/><Relationship Id="rId21" Type="http://schemas.openxmlformats.org/officeDocument/2006/relationships/slide" Target="slides/slide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1.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customXml" Target="../customXml/item5.xml"/><Relationship Id="rId19" Type="http://schemas.openxmlformats.org/officeDocument/2006/relationships/slide" Target="slides/slid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2.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otter" userId="5ea371a4-1739-4eec-8ecf-a50f36b4771a" providerId="ADAL" clId="{9EC81487-F513-9547-BB44-460FE252BBA8}"/>
    <pc:docChg chg="modSld">
      <pc:chgData name="Rachel Potter" userId="5ea371a4-1739-4eec-8ecf-a50f36b4771a" providerId="ADAL" clId="{9EC81487-F513-9547-BB44-460FE252BBA8}" dt="2023-05-18T15:23:23.983" v="4" actId="20577"/>
      <pc:docMkLst>
        <pc:docMk/>
      </pc:docMkLst>
      <pc:sldChg chg="modSp mod">
        <pc:chgData name="Rachel Potter" userId="5ea371a4-1739-4eec-8ecf-a50f36b4771a" providerId="ADAL" clId="{9EC81487-F513-9547-BB44-460FE252BBA8}" dt="2023-05-18T15:23:23.983" v="4" actId="20577"/>
        <pc:sldMkLst>
          <pc:docMk/>
          <pc:sldMk cId="3335875120" sldId="261"/>
        </pc:sldMkLst>
        <pc:spChg chg="mod">
          <ac:chgData name="Rachel Potter" userId="5ea371a4-1739-4eec-8ecf-a50f36b4771a" providerId="ADAL" clId="{9EC81487-F513-9547-BB44-460FE252BBA8}" dt="2023-05-18T15:23:23.983" v="4" actId="20577"/>
          <ac:spMkLst>
            <pc:docMk/>
            <pc:sldMk cId="3335875120" sldId="261"/>
            <ac:spMk id="3" creationId="{C93DE47A-18C6-469A-B343-09E4DD495E9A}"/>
          </ac:spMkLst>
        </pc:spChg>
      </pc:sldChg>
    </pc:docChg>
  </pc:docChgLst>
  <pc:docChgLst>
    <pc:chgData name="Rachel Potter" userId="5ea371a4-1739-4eec-8ecf-a50f36b4771a" providerId="ADAL" clId="{3A9B4350-659E-4644-ACD4-0B4BBAE55271}"/>
    <pc:docChg chg="modSld">
      <pc:chgData name="Rachel Potter" userId="5ea371a4-1739-4eec-8ecf-a50f36b4771a" providerId="ADAL" clId="{3A9B4350-659E-4644-ACD4-0B4BBAE55271}" dt="2023-02-20T15:25:21.706" v="17" actId="20577"/>
      <pc:docMkLst>
        <pc:docMk/>
      </pc:docMkLst>
      <pc:sldChg chg="modSp mod">
        <pc:chgData name="Rachel Potter" userId="5ea371a4-1739-4eec-8ecf-a50f36b4771a" providerId="ADAL" clId="{3A9B4350-659E-4644-ACD4-0B4BBAE55271}" dt="2023-02-20T15:25:21.706" v="17" actId="20577"/>
        <pc:sldMkLst>
          <pc:docMk/>
          <pc:sldMk cId="3335875120" sldId="261"/>
        </pc:sldMkLst>
        <pc:spChg chg="mod">
          <ac:chgData name="Rachel Potter" userId="5ea371a4-1739-4eec-8ecf-a50f36b4771a" providerId="ADAL" clId="{3A9B4350-659E-4644-ACD4-0B4BBAE55271}" dt="2023-02-20T15:25:21.706" v="17" actId="20577"/>
          <ac:spMkLst>
            <pc:docMk/>
            <pc:sldMk cId="3335875120" sldId="261"/>
            <ac:spMk id="3" creationId="{C93DE47A-18C6-469A-B343-09E4DD495E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A46CD-E53D-41B2-85B1-944BF9C872A5}"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8D2FF-12CA-41B7-B7AD-468C4FF40B71}" type="slidenum">
              <a:rPr lang="en-GB" smtClean="0"/>
              <a:t>‹#›</a:t>
            </a:fld>
            <a:endParaRPr lang="en-GB"/>
          </a:p>
        </p:txBody>
      </p:sp>
    </p:spTree>
    <p:extLst>
      <p:ext uri="{BB962C8B-B14F-4D97-AF65-F5344CB8AC3E}">
        <p14:creationId xmlns:p14="http://schemas.microsoft.com/office/powerpoint/2010/main" val="289273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A528D2FF-12CA-41B7-B7AD-468C4FF40B71}" type="slidenum">
              <a:rPr lang="en-GB" smtClean="0"/>
              <a:t>0</a:t>
            </a:fld>
            <a:endParaRPr lang="en-GB"/>
          </a:p>
        </p:txBody>
      </p:sp>
    </p:spTree>
    <p:extLst>
      <p:ext uri="{BB962C8B-B14F-4D97-AF65-F5344CB8AC3E}">
        <p14:creationId xmlns:p14="http://schemas.microsoft.com/office/powerpoint/2010/main" val="2715122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272904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360361" y="447243"/>
            <a:ext cx="11831639" cy="708715"/>
          </a:xfrm>
        </p:spPr>
        <p:txBody>
          <a:bodyPr lIns="0" tIns="0" rIns="0" bIns="0"/>
          <a:lstStyle>
            <a:lvl1pPr>
              <a:defRPr cap="none"/>
            </a:lvl1pPr>
          </a:lstStyle>
          <a:p>
            <a:r>
              <a:rPr lang="en-GB"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360361" y="1485813"/>
            <a:ext cx="11831639" cy="4249969"/>
          </a:xfrm>
        </p:spPr>
        <p:txBody>
          <a:bodyPr lIns="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4459308B-F2E0-4F55-BCF8-722C7AB13942}"/>
              </a:ext>
            </a:extLst>
          </p:cNvPr>
          <p:cNvSpPr>
            <a:spLocks noGrp="1"/>
          </p:cNvSpPr>
          <p:nvPr>
            <p:ph type="ftr" sz="quarter" idx="11"/>
          </p:nvPr>
        </p:nvSpPr>
        <p:spPr/>
        <p:txBody>
          <a:bodyPr lIns="0" tIns="0" rIns="0" bIns="0"/>
          <a:lstStyle/>
          <a:p>
            <a:endParaRPr lang="en-GB"/>
          </a:p>
        </p:txBody>
      </p:sp>
      <p:sp>
        <p:nvSpPr>
          <p:cNvPr id="6" name="Slide Number Placeholder 5">
            <a:extLst>
              <a:ext uri="{FF2B5EF4-FFF2-40B4-BE49-F238E27FC236}">
                <a16:creationId xmlns:a16="http://schemas.microsoft.com/office/drawing/2014/main" id="{E6F7DE21-2FF0-4DAB-B87A-6AEB184B3024}"/>
              </a:ext>
            </a:extLst>
          </p:cNvPr>
          <p:cNvSpPr>
            <a:spLocks noGrp="1"/>
          </p:cNvSpPr>
          <p:nvPr>
            <p:ph type="sldNum" sz="quarter" idx="12"/>
          </p:nvPr>
        </p:nvSpPr>
        <p:spPr/>
        <p:txBody>
          <a:bodyPr lIns="0" tIns="0" rIns="0" bIns="0"/>
          <a:lstStyle/>
          <a:p>
            <a:fld id="{ABB6D191-819E-455F-BC39-F2381519C0C1}" type="slidenum">
              <a:rPr lang="en-GB" smtClean="0"/>
              <a:t>‹#›</a:t>
            </a:fld>
            <a:endParaRPr lang="en-GB"/>
          </a:p>
        </p:txBody>
      </p:sp>
      <p:sp>
        <p:nvSpPr>
          <p:cNvPr id="11" name="Text Placeholder 10">
            <a:extLst>
              <a:ext uri="{FF2B5EF4-FFF2-40B4-BE49-F238E27FC236}">
                <a16:creationId xmlns:a16="http://schemas.microsoft.com/office/drawing/2014/main" id="{B029BE47-F266-42FA-A721-A50E43570254}"/>
              </a:ext>
            </a:extLst>
          </p:cNvPr>
          <p:cNvSpPr>
            <a:spLocks noGrp="1"/>
          </p:cNvSpPr>
          <p:nvPr>
            <p:ph type="body" sz="quarter" idx="13" hasCustomPrompt="1"/>
          </p:nvPr>
        </p:nvSpPr>
        <p:spPr>
          <a:xfrm>
            <a:off x="642796" y="5938837"/>
            <a:ext cx="8399128" cy="359672"/>
          </a:xfrm>
        </p:spPr>
        <p:txBody>
          <a:bodyPr anchor="ctr" anchorCtr="0">
            <a:normAutofit/>
          </a:bodyPr>
          <a:lstStyle>
            <a:lvl1pPr marL="0" indent="0">
              <a:buNone/>
              <a:defRPr sz="12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2636310900"/>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1938281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3" name="Text Placeholder 2">
            <a:extLst>
              <a:ext uri="{FF2B5EF4-FFF2-40B4-BE49-F238E27FC236}">
                <a16:creationId xmlns:a16="http://schemas.microsoft.com/office/drawing/2014/main" id="{9E03F3A1-CCD7-4F8F-9CB5-0C0C93A2BAED}"/>
              </a:ext>
            </a:extLst>
          </p:cNvPr>
          <p:cNvSpPr>
            <a:spLocks noGrp="1"/>
          </p:cNvSpPr>
          <p:nvPr>
            <p:ph type="body" idx="1"/>
          </p:nvPr>
        </p:nvSpPr>
        <p:spPr>
          <a:xfrm>
            <a:off x="179388" y="1247776"/>
            <a:ext cx="5824537" cy="587975"/>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2014538"/>
            <a:ext cx="5824537" cy="3924299"/>
          </a:xfrm>
        </p:spPr>
        <p:txBody>
          <a:bodyPr lIns="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a:extLst>
              <a:ext uri="{FF2B5EF4-FFF2-40B4-BE49-F238E27FC236}">
                <a16:creationId xmlns:a16="http://schemas.microsoft.com/office/drawing/2014/main" id="{6FCA77FD-9ACC-49B7-B506-B3E7BD7EDC92}"/>
              </a:ext>
            </a:extLst>
          </p:cNvPr>
          <p:cNvSpPr>
            <a:spLocks noGrp="1"/>
          </p:cNvSpPr>
          <p:nvPr>
            <p:ph type="body" sz="quarter" idx="3"/>
          </p:nvPr>
        </p:nvSpPr>
        <p:spPr>
          <a:xfrm>
            <a:off x="6186488" y="1247778"/>
            <a:ext cx="5824538" cy="587974"/>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186488" y="2014538"/>
            <a:ext cx="5824537" cy="3924299"/>
          </a:xfrm>
        </p:spPr>
        <p:txBody>
          <a:bodyPr lIns="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a:extLst>
              <a:ext uri="{FF2B5EF4-FFF2-40B4-BE49-F238E27FC236}">
                <a16:creationId xmlns:a16="http://schemas.microsoft.com/office/drawing/2014/main" id="{ADD1A065-0196-4A19-BA11-27E97201D271}"/>
              </a:ext>
            </a:extLst>
          </p:cNvPr>
          <p:cNvSpPr>
            <a:spLocks noGrp="1"/>
          </p:cNvSpPr>
          <p:nvPr>
            <p:ph type="ftr" sz="quarter" idx="11"/>
          </p:nvPr>
        </p:nvSpPr>
        <p:spPr/>
        <p:txBody>
          <a:bodyPr lIns="0" tIns="0" rIns="0" bIns="0"/>
          <a:lstStyle/>
          <a:p>
            <a:endParaRPr lang="en-GB" noProof="0"/>
          </a:p>
        </p:txBody>
      </p:sp>
      <p:sp>
        <p:nvSpPr>
          <p:cNvPr id="9" name="Slide Number Placeholder 8">
            <a:extLst>
              <a:ext uri="{FF2B5EF4-FFF2-40B4-BE49-F238E27FC236}">
                <a16:creationId xmlns:a16="http://schemas.microsoft.com/office/drawing/2014/main" id="{B599CBCB-3A71-49DF-A2FE-693C98D8DFA8}"/>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2" name="Title 1">
            <a:extLst>
              <a:ext uri="{FF2B5EF4-FFF2-40B4-BE49-F238E27FC236}">
                <a16:creationId xmlns:a16="http://schemas.microsoft.com/office/drawing/2014/main" id="{167CD425-3196-4337-88AA-2CB208963CA6}"/>
              </a:ext>
            </a:extLst>
          </p:cNvPr>
          <p:cNvSpPr>
            <a:spLocks noGrp="1"/>
          </p:cNvSpPr>
          <p:nvPr>
            <p:ph type="title" hasCustomPrompt="1"/>
          </p:nvPr>
        </p:nvSpPr>
        <p:spPr>
          <a:xfrm>
            <a:off x="179388" y="179388"/>
            <a:ext cx="11831637" cy="709612"/>
          </a:xfrm>
        </p:spPr>
        <p:txBody>
          <a:bodyPr lIns="0" tIns="0" rIns="0" bIns="0"/>
          <a:lstStyle>
            <a:lvl1pPr>
              <a:defRPr cap="none"/>
            </a:lvl1pPr>
          </a:lstStyle>
          <a:p>
            <a:r>
              <a:rPr lang="en-GB" noProof="0"/>
              <a:t>Click to edit master title style</a:t>
            </a:r>
          </a:p>
        </p:txBody>
      </p:sp>
    </p:spTree>
    <p:extLst>
      <p:ext uri="{BB962C8B-B14F-4D97-AF65-F5344CB8AC3E}">
        <p14:creationId xmlns:p14="http://schemas.microsoft.com/office/powerpoint/2010/main" val="873033142"/>
      </p:ext>
    </p:extLst>
  </p:cSld>
  <p:clrMapOvr>
    <a:masterClrMapping/>
  </p:clrMapOvr>
  <p:extLst>
    <p:ext uri="{DCECCB84-F9BA-43D5-87BE-67443E8EF086}">
      <p15:sldGuideLst xmlns:p15="http://schemas.microsoft.com/office/powerpoint/2012/main">
        <p15:guide id="2" orient="horz" pos="786">
          <p15:clr>
            <a:srgbClr val="FBAE40"/>
          </p15:clr>
        </p15:guide>
        <p15:guide id="3" orient="horz" pos="113">
          <p15:clr>
            <a:srgbClr val="FBAE40"/>
          </p15:clr>
        </p15:guide>
        <p15:guide id="5" pos="3783">
          <p15:clr>
            <a:srgbClr val="FBAE40"/>
          </p15:clr>
        </p15:guide>
        <p15:guide id="6" pos="3897">
          <p15:clr>
            <a:srgbClr val="FBAE40"/>
          </p15:clr>
        </p15:guide>
        <p15:guide id="9" orient="horz" pos="1269">
          <p15:clr>
            <a:srgbClr val="FBAE40"/>
          </p15:clr>
        </p15:guide>
        <p15:guide id="10" orient="horz" pos="3741">
          <p15:clr>
            <a:srgbClr val="FBAE40"/>
          </p15:clr>
        </p15:guide>
        <p15:guide id="11" orient="horz" pos="11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596099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a:xfrm>
            <a:off x="360361" y="410297"/>
            <a:ext cx="11831639" cy="708715"/>
          </a:xfrm>
        </p:spPr>
        <p:txBody>
          <a:bodyPr lIns="0" tIns="0" rIns="0" bIns="0"/>
          <a:lstStyle>
            <a:lvl1pPr>
              <a:defRPr cap="none"/>
            </a:lvl1pPr>
          </a:lstStyle>
          <a:p>
            <a:r>
              <a:rPr lang="en-GB" noProof="0"/>
              <a:t>Click to edit master title style</a:t>
            </a: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a:xfrm>
            <a:off x="823771" y="6302335"/>
            <a:ext cx="8399128" cy="374690"/>
          </a:xfrm>
        </p:spPr>
        <p:txBody>
          <a:bodyPr lIns="0" tIns="0" rIns="0" bIns="0"/>
          <a:lstStyle/>
          <a:p>
            <a:endParaRPr lang="en-GB" noProof="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a:xfrm>
            <a:off x="360362" y="6302336"/>
            <a:ext cx="381928" cy="374690"/>
          </a:xfrm>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3470715382"/>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2950964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Museo Sans 100"/>
              <a:ea typeface="+mj-ea"/>
              <a:cs typeface="+mj-cs"/>
              <a:sym typeface="Museo Sans 100"/>
            </a:endParaRP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2839481360"/>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DA8D5C-4ABE-4CBA-9D0A-B520E820C1C4}"/>
              </a:ext>
            </a:extLst>
          </p:cNvPr>
          <p:cNvGraphicFramePr>
            <a:graphicFrameLocks noChangeAspect="1"/>
          </p:cNvGraphicFramePr>
          <p:nvPr>
            <p:custDataLst>
              <p:tags r:id="rId1"/>
            </p:custDataLst>
            <p:extLst>
              <p:ext uri="{D42A27DB-BD31-4B8C-83A1-F6EECF244321}">
                <p14:modId xmlns:p14="http://schemas.microsoft.com/office/powerpoint/2010/main" val="2427792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DCDA8D5C-4ABE-4CBA-9D0A-B520E820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0DE0B9-1D37-413A-9F14-DFA5702F73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7923FFFA-0F55-4A69-8CBA-48FD568E0D7A}"/>
              </a:ext>
            </a:extLst>
          </p:cNvPr>
          <p:cNvSpPr>
            <a:spLocks noGrp="1"/>
          </p:cNvSpPr>
          <p:nvPr>
            <p:ph type="title" hasCustomPrompt="1"/>
          </p:nvPr>
        </p:nvSpPr>
        <p:spPr>
          <a:xfrm>
            <a:off x="179388" y="179387"/>
            <a:ext cx="5824536" cy="1654175"/>
          </a:xfrm>
        </p:spPr>
        <p:txBody>
          <a:bodyPr lIns="0" tIns="0" rIns="0" bIns="0" anchor="t">
            <a:noAutofit/>
          </a:bodyPr>
          <a:lstStyle>
            <a:lvl1pPr>
              <a:defRPr sz="4400" cap="none"/>
            </a:lvl1pPr>
          </a:lstStyle>
          <a:p>
            <a:r>
              <a:rPr lang="en-GB" noProof="0"/>
              <a:t>Click to edit master title style</a:t>
            </a:r>
          </a:p>
        </p:txBody>
      </p:sp>
      <p:sp>
        <p:nvSpPr>
          <p:cNvPr id="3" name="Content Placeholder 2">
            <a:extLst>
              <a:ext uri="{FF2B5EF4-FFF2-40B4-BE49-F238E27FC236}">
                <a16:creationId xmlns:a16="http://schemas.microsoft.com/office/drawing/2014/main" id="{B15D8B6A-7A61-408F-BDB0-38567CF8EC11}"/>
              </a:ext>
            </a:extLst>
          </p:cNvPr>
          <p:cNvSpPr>
            <a:spLocks noGrp="1"/>
          </p:cNvSpPr>
          <p:nvPr>
            <p:ph idx="1"/>
          </p:nvPr>
        </p:nvSpPr>
        <p:spPr>
          <a:xfrm>
            <a:off x="6186489" y="188014"/>
            <a:ext cx="5824536" cy="5759451"/>
          </a:xfrm>
        </p:spPr>
        <p:txBody>
          <a:bodyPr lIns="0" tIns="0" rIns="0" bIns="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a:extLst>
              <a:ext uri="{FF2B5EF4-FFF2-40B4-BE49-F238E27FC236}">
                <a16:creationId xmlns:a16="http://schemas.microsoft.com/office/drawing/2014/main" id="{08DDAE1C-D6AE-48B7-9F5A-D6622B24751D}"/>
              </a:ext>
            </a:extLst>
          </p:cNvPr>
          <p:cNvSpPr>
            <a:spLocks noGrp="1"/>
          </p:cNvSpPr>
          <p:nvPr>
            <p:ph type="body" sz="half" idx="2"/>
          </p:nvPr>
        </p:nvSpPr>
        <p:spPr>
          <a:xfrm>
            <a:off x="179387" y="2014538"/>
            <a:ext cx="5824536" cy="39243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Footer Placeholder 5">
            <a:extLst>
              <a:ext uri="{FF2B5EF4-FFF2-40B4-BE49-F238E27FC236}">
                <a16:creationId xmlns:a16="http://schemas.microsoft.com/office/drawing/2014/main" id="{0FD8C934-877C-4184-995F-BE5A37F50D49}"/>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940C6EDE-4618-41A4-9573-E028EF41F681}"/>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127472522"/>
      </p:ext>
    </p:extLst>
  </p:cSld>
  <p:clrMapOvr>
    <a:masterClrMapping/>
  </p:clrMapOvr>
  <p:extLst>
    <p:ext uri="{DCECCB84-F9BA-43D5-87BE-67443E8EF086}">
      <p15:sldGuideLst xmlns:p15="http://schemas.microsoft.com/office/powerpoint/2012/main">
        <p15:guide id="3" orient="horz" pos="113">
          <p15:clr>
            <a:srgbClr val="FBAE40"/>
          </p15:clr>
        </p15:guide>
        <p15:guide id="6" orient="horz" pos="1155">
          <p15:clr>
            <a:srgbClr val="FBAE40"/>
          </p15:clr>
        </p15:guide>
        <p15:guide id="7" orient="horz" pos="1269">
          <p15:clr>
            <a:srgbClr val="FBAE40"/>
          </p15:clr>
        </p15:guide>
        <p15:guide id="8" pos="3783">
          <p15:clr>
            <a:srgbClr val="FBAE40"/>
          </p15:clr>
        </p15:guide>
        <p15:guide id="9" pos="3897">
          <p15:clr>
            <a:srgbClr val="FBAE40"/>
          </p15:clr>
        </p15:guide>
        <p15:guide id="10" orient="horz" pos="3741">
          <p15:clr>
            <a:srgbClr val="FBAE40"/>
          </p15:clr>
        </p15:guide>
        <p15:guide id="12" orient="horz" pos="7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A1697-4A4F-4D02-A31B-17F65E09F600}"/>
              </a:ext>
            </a:extLst>
          </p:cNvPr>
          <p:cNvGraphicFramePr>
            <a:graphicFrameLocks noChangeAspect="1"/>
          </p:cNvGraphicFramePr>
          <p:nvPr>
            <p:custDataLst>
              <p:tags r:id="rId1"/>
            </p:custDataLst>
            <p:extLst>
              <p:ext uri="{D42A27DB-BD31-4B8C-83A1-F6EECF244321}">
                <p14:modId xmlns:p14="http://schemas.microsoft.com/office/powerpoint/2010/main" val="4015122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D9A1697-4A4F-4D02-A31B-17F65E09F6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326DCA2-1872-4334-AB48-F6ED42935B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88DC19BA-229D-452B-A482-D3AFD16EFC68}"/>
              </a:ext>
            </a:extLst>
          </p:cNvPr>
          <p:cNvSpPr>
            <a:spLocks noGrp="1"/>
          </p:cNvSpPr>
          <p:nvPr>
            <p:ph type="title" hasCustomPrompt="1"/>
          </p:nvPr>
        </p:nvSpPr>
        <p:spPr>
          <a:xfrm>
            <a:off x="179388" y="180974"/>
            <a:ext cx="5824536" cy="1652589"/>
          </a:xfrm>
        </p:spPr>
        <p:txBody>
          <a:bodyPr lIns="0" tIns="0" rIns="0" bIns="0" anchor="t">
            <a:normAutofit/>
          </a:bodyPr>
          <a:lstStyle>
            <a:lvl1pPr>
              <a:defRPr sz="4400" cap="none"/>
            </a:lvl1pPr>
          </a:lstStyle>
          <a:p>
            <a:r>
              <a:rPr lang="en-GB" noProof="0"/>
              <a:t>Click to edit master title style</a:t>
            </a:r>
          </a:p>
        </p:txBody>
      </p:sp>
      <p:sp>
        <p:nvSpPr>
          <p:cNvPr id="4" name="Text Placeholder 3">
            <a:extLst>
              <a:ext uri="{FF2B5EF4-FFF2-40B4-BE49-F238E27FC236}">
                <a16:creationId xmlns:a16="http://schemas.microsoft.com/office/drawing/2014/main" id="{2021FE04-BB86-4EC5-AEC5-3FE8662175C6}"/>
              </a:ext>
            </a:extLst>
          </p:cNvPr>
          <p:cNvSpPr>
            <a:spLocks noGrp="1"/>
          </p:cNvSpPr>
          <p:nvPr>
            <p:ph type="body" sz="half" idx="2"/>
          </p:nvPr>
        </p:nvSpPr>
        <p:spPr>
          <a:xfrm>
            <a:off x="179389" y="2014538"/>
            <a:ext cx="5824536" cy="39243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Footer Placeholder 5">
            <a:extLst>
              <a:ext uri="{FF2B5EF4-FFF2-40B4-BE49-F238E27FC236}">
                <a16:creationId xmlns:a16="http://schemas.microsoft.com/office/drawing/2014/main" id="{C0362777-4F6F-421D-AAF2-D93BBFE6C727}"/>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A71C7C56-963A-4163-B8A9-5FE4EDCA1FC1}"/>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1" name="Picture Placeholder 4">
            <a:extLst>
              <a:ext uri="{FF2B5EF4-FFF2-40B4-BE49-F238E27FC236}">
                <a16:creationId xmlns:a16="http://schemas.microsoft.com/office/drawing/2014/main" id="{DF70E342-8A51-49B4-A2A2-BED8E1A13493}"/>
              </a:ext>
            </a:extLst>
          </p:cNvPr>
          <p:cNvSpPr>
            <a:spLocks noGrp="1"/>
          </p:cNvSpPr>
          <p:nvPr>
            <p:ph type="pic" sz="quarter" idx="10" hasCustomPrompt="1"/>
          </p:nvPr>
        </p:nvSpPr>
        <p:spPr>
          <a:xfrm>
            <a:off x="6186489" y="178594"/>
            <a:ext cx="5824536" cy="5757863"/>
          </a:xfrm>
        </p:spPr>
        <p:txBody>
          <a:bodyPr lIns="0" tIns="0" rIns="0" bIns="0"/>
          <a:lstStyle>
            <a:lvl1pPr>
              <a:defRPr/>
            </a:lvl1pPr>
          </a:lstStyle>
          <a:p>
            <a:r>
              <a:rPr lang="en-GB" noProof="0"/>
              <a:t>Click to select placeholder - insert picture from the Templafy library</a:t>
            </a:r>
          </a:p>
        </p:txBody>
      </p:sp>
    </p:spTree>
    <p:extLst>
      <p:ext uri="{BB962C8B-B14F-4D97-AF65-F5344CB8AC3E}">
        <p14:creationId xmlns:p14="http://schemas.microsoft.com/office/powerpoint/2010/main" val="3607455665"/>
      </p:ext>
    </p:extLst>
  </p:cSld>
  <p:clrMapOvr>
    <a:masterClrMapping/>
  </p:clrMapOvr>
  <p:extLst>
    <p:ext uri="{DCECCB84-F9BA-43D5-87BE-67443E8EF086}">
      <p15:sldGuideLst xmlns:p15="http://schemas.microsoft.com/office/powerpoint/2012/main">
        <p15:guide id="3" orient="horz" pos="114">
          <p15:clr>
            <a:srgbClr val="FBAE40"/>
          </p15:clr>
        </p15:guide>
        <p15:guide id="5" orient="horz" pos="1269">
          <p15:clr>
            <a:srgbClr val="FBAE40"/>
          </p15:clr>
        </p15:guide>
        <p15:guide id="6" orient="horz" pos="1155">
          <p15:clr>
            <a:srgbClr val="FBAE40"/>
          </p15:clr>
        </p15:guide>
        <p15:guide id="7" orient="horz" pos="3741">
          <p15:clr>
            <a:srgbClr val="FBAE40"/>
          </p15:clr>
        </p15:guide>
        <p15:guide id="8" pos="3783">
          <p15:clr>
            <a:srgbClr val="FBAE40"/>
          </p15:clr>
        </p15:guide>
        <p15:guide id="9" pos="3896">
          <p15:clr>
            <a:srgbClr val="FBAE40"/>
          </p15:clr>
        </p15:guide>
        <p15:guide id="11" orient="horz" pos="7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egal Disclaimer">
    <p:spTree>
      <p:nvGrpSpPr>
        <p:cNvPr id="1" name=""/>
        <p:cNvGrpSpPr/>
        <p:nvPr/>
      </p:nvGrpSpPr>
      <p:grpSpPr>
        <a:xfrm>
          <a:off x="0" y="0"/>
          <a:ext cx="0" cy="0"/>
          <a:chOff x="0" y="0"/>
          <a:chExt cx="0" cy="0"/>
        </a:xfrm>
      </p:grpSpPr>
      <p:sp>
        <p:nvSpPr>
          <p:cNvPr id="2" name="text" descr="{&quot;templafy&quot;:{&quot;id&quot;:&quot;73195096-35c0-413e-9fdc-dc643feb0d1e&quot;}}" title="UserProfile.LegalEntity.DisclaimerPowerPoint_{{Form.Audience.Audience}}">
            <a:extLst>
              <a:ext uri="{FF2B5EF4-FFF2-40B4-BE49-F238E27FC236}">
                <a16:creationId xmlns:a16="http://schemas.microsoft.com/office/drawing/2014/main" id="{839D58AD-3DE0-4964-9CCB-2C06ADB010AD}"/>
              </a:ext>
            </a:extLst>
          </p:cNvPr>
          <p:cNvSpPr/>
          <p:nvPr/>
        </p:nvSpPr>
        <p:spPr>
          <a:xfrm>
            <a:off x="539750" y="5378450"/>
            <a:ext cx="4968000"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sz="900" noProof="0">
                <a:solidFill>
                  <a:schemeClr val="tx1"/>
                </a:solidFill>
              </a:rPr>
              <a:t>© 2021 SYSTEMIQ Ltd. All rights reserved.
This is an internal document which provides confidential advice and guidance to partners and staff of SYSTEMIQ Ltd. and its subsidiaries. It is not to be copied or made available to any other party without prior written approval.</a:t>
            </a:r>
          </a:p>
        </p:txBody>
      </p:sp>
      <p:pic>
        <p:nvPicPr>
          <p:cNvPr id="7" name="Picture 6">
            <a:extLst>
              <a:ext uri="{FF2B5EF4-FFF2-40B4-BE49-F238E27FC236}">
                <a16:creationId xmlns:a16="http://schemas.microsoft.com/office/drawing/2014/main" id="{94E6051E-815D-42ED-B975-F679C455CA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749" y="556390"/>
            <a:ext cx="3193619" cy="870073"/>
          </a:xfrm>
          <a:prstGeom prst="rect">
            <a:avLst/>
          </a:prstGeom>
        </p:spPr>
      </p:pic>
    </p:spTree>
    <p:extLst>
      <p:ext uri="{BB962C8B-B14F-4D97-AF65-F5344CB8AC3E}">
        <p14:creationId xmlns:p14="http://schemas.microsoft.com/office/powerpoint/2010/main" val="2675863913"/>
      </p:ext>
    </p:extLst>
  </p:cSld>
  <p:clrMapOvr>
    <a:masterClrMapping/>
  </p:clrMapOvr>
  <p:extLst>
    <p:ext uri="{DCECCB84-F9BA-43D5-87BE-67443E8EF086}">
      <p15:sldGuideLst xmlns:p15="http://schemas.microsoft.com/office/powerpoint/2012/main">
        <p15:guide id="1" orient="horz" pos="366">
          <p15:clr>
            <a:srgbClr val="FBAE40"/>
          </p15:clr>
        </p15:guide>
        <p15:guide id="4" orient="horz" pos="3741">
          <p15:clr>
            <a:srgbClr val="FBAE40"/>
          </p15:clr>
        </p15:guide>
        <p15:guide id="5" orient="horz" pos="1155">
          <p15:clr>
            <a:srgbClr val="FBAE40"/>
          </p15:clr>
        </p15:guide>
        <p15:guide id="6" pos="3783">
          <p15:clr>
            <a:srgbClr val="FBAE40"/>
          </p15:clr>
        </p15:guide>
        <p15:guide id="7" pos="3896">
          <p15:clr>
            <a:srgbClr val="FBAE40"/>
          </p15:clr>
        </p15:guide>
        <p15:guide id="8" orient="horz" pos="1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solidFill>
                  <a:prstClr val="black">
                    <a:tint val="75000"/>
                  </a:prstClr>
                </a:solidFill>
              </a:rPr>
              <a:pPr/>
              <a:t>5/18/23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8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3"/>
        <p:cNvGrpSpPr/>
        <p:nvPr/>
      </p:nvGrpSpPr>
      <p:grpSpPr>
        <a:xfrm>
          <a:off x="0" y="0"/>
          <a:ext cx="0" cy="0"/>
          <a:chOff x="0" y="0"/>
          <a:chExt cx="0" cy="0"/>
        </a:xfrm>
      </p:grpSpPr>
      <p:sp>
        <p:nvSpPr>
          <p:cNvPr id="14" name="Google Shape;14;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67411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272904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dirty="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179387" y="179388"/>
            <a:ext cx="11831639" cy="708715"/>
          </a:xfrm>
        </p:spPr>
        <p:txBody>
          <a:bodyPr lIns="0" tIns="0" rIns="0" bIns="0"/>
          <a:lstStyle>
            <a:lvl1pPr>
              <a:defRPr cap="none"/>
            </a:lvl1pPr>
          </a:lstStyle>
          <a:p>
            <a:r>
              <a:rPr lang="en-GB" noProof="0" dirty="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179387" y="1217958"/>
            <a:ext cx="11831639" cy="4687236"/>
          </a:xfrm>
        </p:spPr>
        <p:txBody>
          <a:bodyPr lIns="0" tIns="0" r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a:extLst>
              <a:ext uri="{FF2B5EF4-FFF2-40B4-BE49-F238E27FC236}">
                <a16:creationId xmlns:a16="http://schemas.microsoft.com/office/drawing/2014/main" id="{4459308B-F2E0-4F55-BCF8-722C7AB13942}"/>
              </a:ext>
            </a:extLst>
          </p:cNvPr>
          <p:cNvSpPr>
            <a:spLocks noGrp="1"/>
          </p:cNvSpPr>
          <p:nvPr>
            <p:ph type="ftr" sz="quarter" idx="11"/>
          </p:nvPr>
        </p:nvSpPr>
        <p:spPr/>
        <p:txBody>
          <a:bodyPr lIns="0" tIns="0" rIns="0" bIns="0"/>
          <a:lstStyle/>
          <a:p>
            <a:endParaRPr lang="en-GB" dirty="0"/>
          </a:p>
        </p:txBody>
      </p:sp>
      <p:sp>
        <p:nvSpPr>
          <p:cNvPr id="6" name="Slide Number Placeholder 5">
            <a:extLst>
              <a:ext uri="{FF2B5EF4-FFF2-40B4-BE49-F238E27FC236}">
                <a16:creationId xmlns:a16="http://schemas.microsoft.com/office/drawing/2014/main" id="{E6F7DE21-2FF0-4DAB-B87A-6AEB184B3024}"/>
              </a:ext>
            </a:extLst>
          </p:cNvPr>
          <p:cNvSpPr>
            <a:spLocks noGrp="1"/>
          </p:cNvSpPr>
          <p:nvPr>
            <p:ph type="sldNum" sz="quarter" idx="12"/>
          </p:nvPr>
        </p:nvSpPr>
        <p:spPr/>
        <p:txBody>
          <a:bodyPr lIns="0" tIns="0" rIns="0" bIns="0"/>
          <a:lstStyle/>
          <a:p>
            <a:fld id="{ABB6D191-819E-455F-BC39-F2381519C0C1}" type="slidenum">
              <a:rPr lang="en-GB" smtClean="0"/>
              <a:t>‹#›</a:t>
            </a:fld>
            <a:endParaRPr lang="en-GB" dirty="0"/>
          </a:p>
        </p:txBody>
      </p:sp>
      <p:sp>
        <p:nvSpPr>
          <p:cNvPr id="11" name="Text Placeholder 10">
            <a:extLst>
              <a:ext uri="{FF2B5EF4-FFF2-40B4-BE49-F238E27FC236}">
                <a16:creationId xmlns:a16="http://schemas.microsoft.com/office/drawing/2014/main" id="{B029BE47-F266-42FA-A721-A50E43570254}"/>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200">
                <a:solidFill>
                  <a:schemeClr val="tx1">
                    <a:lumMod val="50000"/>
                    <a:lumOff val="50000"/>
                  </a:schemeClr>
                </a:solidFill>
              </a:defRPr>
            </a:lvl1pPr>
          </a:lstStyle>
          <a:p>
            <a:pPr lvl="0"/>
            <a:r>
              <a:rPr lang="en-GB" dirty="0"/>
              <a:t>Source </a:t>
            </a:r>
          </a:p>
        </p:txBody>
      </p:sp>
    </p:spTree>
    <p:extLst>
      <p:ext uri="{BB962C8B-B14F-4D97-AF65-F5344CB8AC3E}">
        <p14:creationId xmlns:p14="http://schemas.microsoft.com/office/powerpoint/2010/main" val="2210817841"/>
      </p:ext>
    </p:extLst>
  </p:cSld>
  <p:clrMapOvr>
    <a:masterClrMapping/>
  </p:clrMapOvr>
  <p:extLst>
    <p:ext uri="{DCECCB84-F9BA-43D5-87BE-67443E8EF086}">
      <p15:sldGuideLst xmlns:p15="http://schemas.microsoft.com/office/powerpoint/2012/main">
        <p15:guide id="1" orient="horz" pos="113" userDrawn="1">
          <p15:clr>
            <a:srgbClr val="FBAE40"/>
          </p15:clr>
        </p15:guide>
        <p15:guide id="2" orient="horz" pos="786" userDrawn="1">
          <p15:clr>
            <a:srgbClr val="FBAE40"/>
          </p15:clr>
        </p15:guide>
        <p15:guide id="3" orient="horz" pos="3741" userDrawn="1">
          <p15:clr>
            <a:srgbClr val="FBAE40"/>
          </p15:clr>
        </p15:guide>
        <p15:guide id="4" orient="horz" pos="1272" userDrawn="1">
          <p15:clr>
            <a:srgbClr val="FBAE40"/>
          </p15:clr>
        </p15:guide>
        <p15:guide id="5" orient="horz" pos="1158" userDrawn="1">
          <p15:clr>
            <a:srgbClr val="FBAE40"/>
          </p15:clr>
        </p15:guide>
        <p15:guide id="6" pos="3784" userDrawn="1">
          <p15:clr>
            <a:srgbClr val="FBAE40"/>
          </p15:clr>
        </p15:guide>
        <p15:guide id="7" pos="38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A565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7D933-FA93-44C8-A1BB-C39682834637}"/>
              </a:ext>
            </a:extLst>
          </p:cNvPr>
          <p:cNvSpPr/>
          <p:nvPr/>
        </p:nvSpPr>
        <p:spPr>
          <a:xfrm>
            <a:off x="557921" y="510885"/>
            <a:ext cx="1312012" cy="45719"/>
          </a:xfrm>
          <a:prstGeom prst="rect">
            <a:avLst/>
          </a:prstGeom>
          <a:solidFill>
            <a:srgbClr val="59DAAF"/>
          </a:solidFill>
          <a:ln w="12700" cap="flat" cmpd="sng" algn="ctr">
            <a:solidFill>
              <a:srgbClr val="59DAA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950294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dirty="0">
              <a:latin typeface="Museo Sans 100"/>
              <a:ea typeface="+mj-ea"/>
              <a:cs typeface="+mj-cs"/>
              <a:sym typeface="Museo Sans 100"/>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553160" y="774784"/>
            <a:ext cx="6741080" cy="349250"/>
          </a:xfrm>
        </p:spPr>
        <p:txBody>
          <a:bodyPr lIns="0" tIns="0" rIns="0" bIns="0">
            <a:no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0" name="Title 1">
            <a:extLst>
              <a:ext uri="{FF2B5EF4-FFF2-40B4-BE49-F238E27FC236}">
                <a16:creationId xmlns:a16="http://schemas.microsoft.com/office/drawing/2014/main" id="{FEBB6DFB-8795-4A35-B6E9-764C4B0B3556}"/>
              </a:ext>
            </a:extLst>
          </p:cNvPr>
          <p:cNvSpPr>
            <a:spLocks noGrp="1"/>
          </p:cNvSpPr>
          <p:nvPr>
            <p:ph type="ctrTitle" idx="4294967295"/>
          </p:nvPr>
        </p:nvSpPr>
        <p:spPr>
          <a:xfrm>
            <a:off x="553159" y="1691464"/>
            <a:ext cx="6741079" cy="2387600"/>
          </a:xfrm>
        </p:spPr>
        <p:txBody>
          <a:bodyPr/>
          <a:lstStyle/>
          <a:p>
            <a:endParaRPr lang="en-GB" dirty="0"/>
          </a:p>
        </p:txBody>
      </p:sp>
    </p:spTree>
    <p:extLst>
      <p:ext uri="{BB962C8B-B14F-4D97-AF65-F5344CB8AC3E}">
        <p14:creationId xmlns:p14="http://schemas.microsoft.com/office/powerpoint/2010/main" val="2373977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8">
          <p15:clr>
            <a:srgbClr val="FBAE40"/>
          </p15:clr>
        </p15:guide>
        <p15:guide id="2" pos="4804">
          <p15:clr>
            <a:srgbClr val="FBAE40"/>
          </p15:clr>
        </p15:guide>
        <p15:guide id="4" orient="horz" pos="113">
          <p15:clr>
            <a:srgbClr val="FBAE40"/>
          </p15:clr>
        </p15:guide>
        <p15:guide id="5" orient="horz" pos="674">
          <p15:clr>
            <a:srgbClr val="FBAE40"/>
          </p15:clr>
        </p15:guide>
        <p15:guide id="6" orient="horz" pos="2568">
          <p15:clr>
            <a:srgbClr val="FBAE40"/>
          </p15:clr>
        </p15:guide>
        <p15:guide id="7" orient="horz" pos="2160">
          <p15:clr>
            <a:srgbClr val="FBAE40"/>
          </p15:clr>
        </p15:guide>
        <p15:guide id="8" orient="horz" pos="10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35F5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941162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747D933-FA93-44C8-A1BB-C39682834637}"/>
              </a:ext>
            </a:extLst>
          </p:cNvPr>
          <p:cNvSpPr/>
          <p:nvPr/>
        </p:nvSpPr>
        <p:spPr>
          <a:xfrm>
            <a:off x="493266" y="510885"/>
            <a:ext cx="1312012" cy="45719"/>
          </a:xfrm>
          <a:prstGeom prst="rect">
            <a:avLst/>
          </a:prstGeom>
          <a:solidFill>
            <a:srgbClr val="59DAAF"/>
          </a:solidFill>
          <a:ln w="12700" cap="flat" cmpd="sng" algn="ctr">
            <a:solidFill>
              <a:srgbClr val="59DAA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Museo Sans 100"/>
              <a:ea typeface="+mj-ea"/>
              <a:cs typeface="+mj-cs"/>
              <a:sym typeface="Museo Sans 100"/>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488505" y="1069975"/>
            <a:ext cx="6741080" cy="349250"/>
          </a:xfrm>
        </p:spPr>
        <p:txBody>
          <a:bodyPr lIns="0" tIns="0" rIns="0" bIns="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10" name="Title 1">
            <a:extLst>
              <a:ext uri="{FF2B5EF4-FFF2-40B4-BE49-F238E27FC236}">
                <a16:creationId xmlns:a16="http://schemas.microsoft.com/office/drawing/2014/main" id="{FEBB6DFB-8795-4A35-B6E9-764C4B0B3556}"/>
              </a:ext>
            </a:extLst>
          </p:cNvPr>
          <p:cNvSpPr>
            <a:spLocks noGrp="1"/>
          </p:cNvSpPr>
          <p:nvPr>
            <p:ph type="ctrTitle" idx="4294967295"/>
          </p:nvPr>
        </p:nvSpPr>
        <p:spPr>
          <a:xfrm>
            <a:off x="488504" y="1691464"/>
            <a:ext cx="6741079" cy="2387600"/>
          </a:xfrm>
        </p:spPr>
        <p:txBody>
          <a:bodyPr/>
          <a:lstStyle/>
          <a:p>
            <a:r>
              <a:rPr lang="en-US"/>
              <a:t>Click to edit Master title style</a:t>
            </a:r>
            <a:endParaRPr lang="en-GB"/>
          </a:p>
        </p:txBody>
      </p:sp>
    </p:spTree>
    <p:extLst>
      <p:ext uri="{BB962C8B-B14F-4D97-AF65-F5344CB8AC3E}">
        <p14:creationId xmlns:p14="http://schemas.microsoft.com/office/powerpoint/2010/main" val="42537468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8">
          <p15:clr>
            <a:srgbClr val="FBAE40"/>
          </p15:clr>
        </p15:guide>
        <p15:guide id="2" pos="4804">
          <p15:clr>
            <a:srgbClr val="FBAE40"/>
          </p15:clr>
        </p15:guide>
        <p15:guide id="4" orient="horz" pos="113">
          <p15:clr>
            <a:srgbClr val="FBAE40"/>
          </p15:clr>
        </p15:guide>
        <p15:guide id="5" orient="horz" pos="674">
          <p15:clr>
            <a:srgbClr val="FBAE40"/>
          </p15:clr>
        </p15:guide>
        <p15:guide id="6" orient="horz" pos="2568">
          <p15:clr>
            <a:srgbClr val="FBAE40"/>
          </p15:clr>
        </p15:guide>
        <p15:guide id="7" orient="horz" pos="2160">
          <p15:clr>
            <a:srgbClr val="FBAE40"/>
          </p15:clr>
        </p15:guide>
        <p15:guide id="8" orient="horz" pos="10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039798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dirty="0">
              <a:latin typeface="Museo Sans 100"/>
              <a:ea typeface="+mj-ea"/>
              <a:cs typeface="+mj-cs"/>
              <a:sym typeface="Museo Sans 100"/>
            </a:endParaRP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dirty="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dirty="0"/>
          </a:p>
        </p:txBody>
      </p:sp>
    </p:spTree>
    <p:extLst>
      <p:ext uri="{BB962C8B-B14F-4D97-AF65-F5344CB8AC3E}">
        <p14:creationId xmlns:p14="http://schemas.microsoft.com/office/powerpoint/2010/main" val="4225351339"/>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5B25C6-580C-4EB0-BC27-B245610EC45F}"/>
              </a:ext>
            </a:extLst>
          </p:cNvPr>
          <p:cNvSpPr>
            <a:spLocks noGrp="1"/>
          </p:cNvSpPr>
          <p:nvPr>
            <p:ph type="pic" sz="quarter" idx="10" hasCustomPrompt="1"/>
          </p:nvPr>
        </p:nvSpPr>
        <p:spPr>
          <a:xfrm>
            <a:off x="0" y="0"/>
            <a:ext cx="12192000" cy="6858000"/>
          </a:xfrm>
        </p:spPr>
        <p:txBody>
          <a:bodyPr lIns="0" tIns="1800000" rIns="0" bIns="0" anchor="ctr" anchorCtr="1"/>
          <a:lstStyle>
            <a:lvl1pPr marL="0" indent="0" algn="ctr">
              <a:buNone/>
              <a:defRPr/>
            </a:lvl1pPr>
          </a:lstStyle>
          <a:p>
            <a:r>
              <a:rPr lang="en-GB" noProof="0"/>
              <a:t>CLICK TO SELECT PLACEHOLDER - INSERT PICTURE FROM THE TEMPLAFY LIBRARY</a:t>
            </a:r>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36439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099"/>
            <a:ext cx="6741079" cy="2390775"/>
          </a:xfrm>
        </p:spPr>
        <p:txBody>
          <a:bodyPr anchor="t"/>
          <a:lstStyle>
            <a:lvl1pPr algn="l">
              <a:defRPr sz="6000">
                <a:solidFill>
                  <a:schemeClr val="bg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Tree>
    <p:extLst>
      <p:ext uri="{BB962C8B-B14F-4D97-AF65-F5344CB8AC3E}">
        <p14:creationId xmlns:p14="http://schemas.microsoft.com/office/powerpoint/2010/main" val="2662032852"/>
      </p:ext>
    </p:extLst>
  </p:cSld>
  <p:clrMapOvr>
    <a:masterClrMapping/>
  </p:clrMapOvr>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5BD196-C455-4C51-A075-2389269D53D5}"/>
              </a:ext>
            </a:extLst>
          </p:cNvPr>
          <p:cNvSpPr/>
          <p:nvPr userDrawn="1"/>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41491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100"/>
            <a:ext cx="6741079" cy="2389964"/>
          </a:xfrm>
        </p:spPr>
        <p:txBody>
          <a:bodyPr lIns="0" tIns="0" rIns="0" bIns="0" anchor="t"/>
          <a:lstStyle>
            <a:lvl1pPr algn="l">
              <a:defRPr sz="6000"/>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636355869"/>
      </p:ext>
    </p:extLst>
  </p:cSld>
  <p:clrMapOvr>
    <a:masterClrMapping/>
  </p:clrMapOvr>
  <p:extLst>
    <p:ext uri="{DCECCB84-F9BA-43D5-87BE-67443E8EF086}">
      <p15:sldGuideLst xmlns:p15="http://schemas.microsoft.com/office/powerpoint/2012/main">
        <p15:guide id="1" orient="horz" pos="1064">
          <p15:clr>
            <a:srgbClr val="FBAE40"/>
          </p15:clr>
        </p15:guide>
        <p15:guide id="2" orient="horz" pos="674">
          <p15:clr>
            <a:srgbClr val="FBAE40"/>
          </p15:clr>
        </p15:guide>
        <p15:guide id="3" pos="4805">
          <p15:clr>
            <a:srgbClr val="FBAE40"/>
          </p15:clr>
        </p15:guide>
        <p15:guide id="4" pos="558">
          <p15:clr>
            <a:srgbClr val="FBAE40"/>
          </p15:clr>
        </p15:guide>
        <p15:guide id="5" orient="horz" pos="2570">
          <p15:clr>
            <a:srgbClr val="FBAE40"/>
          </p15:clr>
        </p15:guide>
        <p15:guide id="6" orient="horz" pos="39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Blu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808518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1" name="Title 1">
            <a:extLst>
              <a:ext uri="{FF2B5EF4-FFF2-40B4-BE49-F238E27FC236}">
                <a16:creationId xmlns:a16="http://schemas.microsoft.com/office/drawing/2014/main" id="{0CEB10F1-9A99-4B04-99A0-D8E2CAE06AC0}"/>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741267912"/>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4806">
          <p15:clr>
            <a:srgbClr val="FBAE40"/>
          </p15:clr>
        </p15:guide>
        <p15:guide id="4" pos="558">
          <p15:clr>
            <a:srgbClr val="FBAE40"/>
          </p15:clr>
        </p15:guide>
        <p15:guide id="5" orient="horz" pos="2570">
          <p15:clr>
            <a:srgbClr val="FBAE40"/>
          </p15:clr>
        </p15:guide>
        <p15:guide id="7" orient="horz" pos="37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Blue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93381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1">
              <a:lumMod val="100000"/>
            </a:schemeClr>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7513"/>
            <a:ext cx="6741079" cy="2391551"/>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3233840608"/>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4288536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2">
              <a:lumMod val="100000"/>
            </a:schemeClr>
          </a:solidFill>
          <a:ln w="9525"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1676492505"/>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1135573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3"/>
          </a:solidFill>
          <a:ln w="952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tx2"/>
                </a:solidFill>
              </a:defRPr>
            </a:lvl1pPr>
          </a:lstStyle>
          <a:p>
            <a:r>
              <a:rPr lang="en-GB" noProof="0"/>
              <a:t>CLICK TO EDIT MASTER TITLE STYLE</a:t>
            </a:r>
          </a:p>
        </p:txBody>
      </p:sp>
    </p:spTree>
    <p:extLst>
      <p:ext uri="{BB962C8B-B14F-4D97-AF65-F5344CB8AC3E}">
        <p14:creationId xmlns:p14="http://schemas.microsoft.com/office/powerpoint/2010/main" val="1099097530"/>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3350280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D9CBCFD-AEF5-4826-A1E8-350015BA3412}"/>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3" name="Content Placeholder 2">
            <a:extLst>
              <a:ext uri="{FF2B5EF4-FFF2-40B4-BE49-F238E27FC236}">
                <a16:creationId xmlns:a16="http://schemas.microsoft.com/office/drawing/2014/main" id="{1267F840-EFC6-4307-BD69-B27B457ED07B}"/>
              </a:ext>
            </a:extLst>
          </p:cNvPr>
          <p:cNvSpPr>
            <a:spLocks noGrp="1"/>
          </p:cNvSpPr>
          <p:nvPr>
            <p:ph sz="half" idx="1"/>
          </p:nvPr>
        </p:nvSpPr>
        <p:spPr>
          <a:xfrm>
            <a:off x="178285" y="1247775"/>
            <a:ext cx="5825027" cy="46910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C92E9254-622E-41C6-B3D0-27C816BBF106}"/>
              </a:ext>
            </a:extLst>
          </p:cNvPr>
          <p:cNvSpPr>
            <a:spLocks noGrp="1"/>
          </p:cNvSpPr>
          <p:nvPr>
            <p:ph sz="half" idx="2"/>
          </p:nvPr>
        </p:nvSpPr>
        <p:spPr>
          <a:xfrm>
            <a:off x="6185999" y="1247776"/>
            <a:ext cx="5825027"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409265A-3768-42F1-AC5F-FED9C8F9AB4F}"/>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4C172E53-4DB8-4D7A-B888-012956DB727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51769384"/>
      </p:ext>
    </p:extLst>
  </p:cSld>
  <p:clrMapOvr>
    <a:masterClrMapping/>
  </p:clrMapOvr>
  <p:extLst>
    <p:ext uri="{DCECCB84-F9BA-43D5-87BE-67443E8EF086}">
      <p15:sldGuideLst xmlns:p15="http://schemas.microsoft.com/office/powerpoint/2012/main">
        <p15:guide id="1" pos="3783">
          <p15:clr>
            <a:srgbClr val="FBAE40"/>
          </p15:clr>
        </p15:guide>
        <p15:guide id="2" pos="3897">
          <p15:clr>
            <a:srgbClr val="FBAE40"/>
          </p15:clr>
        </p15:guide>
        <p15:guide id="3" orient="horz" pos="113">
          <p15:clr>
            <a:srgbClr val="FBAE40"/>
          </p15:clr>
        </p15:guide>
        <p15:guide id="4" orient="horz" pos="786">
          <p15:clr>
            <a:srgbClr val="FBAE40"/>
          </p15:clr>
        </p15:guide>
        <p15:guide id="5" orient="horz" pos="3741">
          <p15:clr>
            <a:srgbClr val="FBAE40"/>
          </p15:clr>
        </p15:guide>
        <p15:guide id="6" orient="horz" pos="1158">
          <p15:clr>
            <a:srgbClr val="FBAE40"/>
          </p15:clr>
        </p15:guide>
        <p15:guide id="7" orient="horz" pos="12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11DD12-5469-4EA3-9311-8331E8A21755}"/>
              </a:ext>
            </a:extLst>
          </p:cNvPr>
          <p:cNvGraphicFramePr>
            <a:graphicFrameLocks noChangeAspect="1"/>
          </p:cNvGraphicFramePr>
          <p:nvPr>
            <p:custDataLst>
              <p:tags r:id="rId22"/>
            </p:custDataLst>
            <p:extLst>
              <p:ext uri="{D42A27DB-BD31-4B8C-83A1-F6EECF244321}">
                <p14:modId xmlns:p14="http://schemas.microsoft.com/office/powerpoint/2010/main" val="3280506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47" imgH="348" progId="TCLayout.ActiveDocument.1">
                  <p:embed/>
                </p:oleObj>
              </mc:Choice>
              <mc:Fallback>
                <p:oleObj name="think-cell Slide" r:id="rId24" imgW="347" imgH="348" progId="TCLayout.ActiveDocument.1">
                  <p:embed/>
                  <p:pic>
                    <p:nvPicPr>
                      <p:cNvPr id="8" name="Object 7" hidden="1">
                        <a:extLst>
                          <a:ext uri="{FF2B5EF4-FFF2-40B4-BE49-F238E27FC236}">
                            <a16:creationId xmlns:a16="http://schemas.microsoft.com/office/drawing/2014/main" id="{9F11DD12-5469-4EA3-9311-8331E8A21755}"/>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4F704D-00B4-48DD-A117-41BEFDA4A691}"/>
              </a:ext>
            </a:extLst>
          </p:cNvPr>
          <p:cNvSpPr/>
          <p:nvPr>
            <p:custDataLst>
              <p:tags r:id="rId2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Placeholder 1">
            <a:extLst>
              <a:ext uri="{FF2B5EF4-FFF2-40B4-BE49-F238E27FC236}">
                <a16:creationId xmlns:a16="http://schemas.microsoft.com/office/drawing/2014/main" id="{0540AAAF-33FA-4223-B7E3-CC8D2F042CC1}"/>
              </a:ext>
            </a:extLst>
          </p:cNvPr>
          <p:cNvSpPr>
            <a:spLocks noGrp="1"/>
          </p:cNvSpPr>
          <p:nvPr>
            <p:ph type="title"/>
          </p:nvPr>
        </p:nvSpPr>
        <p:spPr>
          <a:xfrm>
            <a:off x="179387" y="179388"/>
            <a:ext cx="11831639" cy="708715"/>
          </a:xfrm>
          <a:prstGeom prst="rect">
            <a:avLst/>
          </a:prstGeom>
        </p:spPr>
        <p:txBody>
          <a:bodyPr vert="horz" lIns="0" tIns="0" rIns="0" bIns="0" rtlCol="0" anchor="ctr">
            <a:normAutofit/>
          </a:bodyPr>
          <a:lstStyle/>
          <a:p>
            <a:r>
              <a:rPr lang="en-US" noProof="0" dirty="0"/>
              <a:t>Click to edit Master title style</a:t>
            </a:r>
            <a:endParaRPr lang="en-GB" noProof="0" dirty="0"/>
          </a:p>
        </p:txBody>
      </p:sp>
      <p:sp>
        <p:nvSpPr>
          <p:cNvPr id="3" name="Text Placeholder 2">
            <a:extLst>
              <a:ext uri="{FF2B5EF4-FFF2-40B4-BE49-F238E27FC236}">
                <a16:creationId xmlns:a16="http://schemas.microsoft.com/office/drawing/2014/main" id="{B926D567-524F-4499-A030-E098F89DCD34}"/>
              </a:ext>
            </a:extLst>
          </p:cNvPr>
          <p:cNvSpPr>
            <a:spLocks noGrp="1"/>
          </p:cNvSpPr>
          <p:nvPr>
            <p:ph type="body" idx="1"/>
          </p:nvPr>
        </p:nvSpPr>
        <p:spPr>
          <a:xfrm>
            <a:off x="179387" y="1247775"/>
            <a:ext cx="11831639" cy="469073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E2F9658F-F708-48C0-97B6-10FD3AA4A9B9}"/>
              </a:ext>
            </a:extLst>
          </p:cNvPr>
          <p:cNvSpPr>
            <a:spLocks noGrp="1"/>
          </p:cNvSpPr>
          <p:nvPr>
            <p:ph type="ftr" sz="quarter" idx="3"/>
          </p:nvPr>
        </p:nvSpPr>
        <p:spPr>
          <a:xfrm>
            <a:off x="642797" y="6302335"/>
            <a:ext cx="8399128" cy="374690"/>
          </a:xfrm>
          <a:prstGeom prst="rect">
            <a:avLst/>
          </a:prstGeom>
        </p:spPr>
        <p:txBody>
          <a:bodyPr vert="horz" lIns="0" tIns="0" rIns="0" bIns="0" rtlCol="0" anchor="ctr"/>
          <a:lstStyle>
            <a:lvl1pPr algn="l">
              <a:defRPr sz="1200">
                <a:solidFill>
                  <a:schemeClr val="tx1">
                    <a:tint val="75000"/>
                  </a:schemeClr>
                </a:solidFill>
              </a:defRPr>
            </a:lvl1pPr>
          </a:lstStyle>
          <a:p>
            <a:endParaRPr lang="en-GB" noProof="0"/>
          </a:p>
        </p:txBody>
      </p:sp>
      <p:sp>
        <p:nvSpPr>
          <p:cNvPr id="6" name="Slide Number Placeholder 5">
            <a:extLst>
              <a:ext uri="{FF2B5EF4-FFF2-40B4-BE49-F238E27FC236}">
                <a16:creationId xmlns:a16="http://schemas.microsoft.com/office/drawing/2014/main" id="{52DA3F14-F130-47E8-84A4-CD0D7060F0EE}"/>
              </a:ext>
            </a:extLst>
          </p:cNvPr>
          <p:cNvSpPr>
            <a:spLocks noGrp="1"/>
          </p:cNvSpPr>
          <p:nvPr>
            <p:ph type="sldNum" sz="quarter" idx="4"/>
          </p:nvPr>
        </p:nvSpPr>
        <p:spPr>
          <a:xfrm>
            <a:off x="179388" y="6302336"/>
            <a:ext cx="381928" cy="374690"/>
          </a:xfrm>
          <a:prstGeom prst="rect">
            <a:avLst/>
          </a:prstGeom>
        </p:spPr>
        <p:txBody>
          <a:bodyPr vert="horz" lIns="0" tIns="0" rIns="0" bIns="0" rtlCol="0" anchor="ctr"/>
          <a:lstStyle>
            <a:lvl1pPr algn="l">
              <a:defRPr sz="1200">
                <a:solidFill>
                  <a:schemeClr val="tx1">
                    <a:tint val="75000"/>
                  </a:schemeClr>
                </a:solidFill>
              </a:defRPr>
            </a:lvl1pPr>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346942565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9" r:id="rId17"/>
    <p:sldLayoutId id="2147483661" r:id="rId18"/>
    <p:sldLayoutId id="2147483676" r:id="rId19"/>
    <p:sldLayoutId id="2147483675" r:id="rId20"/>
  </p:sldLayoutIdLst>
  <p:hf hdr="0" dt="0"/>
  <p:txStyles>
    <p:titleStyle>
      <a:lvl1pPr algn="l" defTabSz="914400" rtl="0" eaLnBrk="1" latinLnBrk="0" hangingPunct="1">
        <a:lnSpc>
          <a:spcPct val="90000"/>
        </a:lnSpc>
        <a:spcBef>
          <a:spcPct val="0"/>
        </a:spcBef>
        <a:buNone/>
        <a:defRPr sz="4400" kern="1200" cap="all" baseline="0">
          <a:solidFill>
            <a:srgbClr val="037D59"/>
          </a:solidFill>
          <a:latin typeface="+mj-lt"/>
          <a:ea typeface="+mj-ea"/>
          <a:cs typeface="+mj-cs"/>
        </a:defRPr>
      </a:lvl1pPr>
    </p:titleStyle>
    <p:body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pos="113">
          <p15:clr>
            <a:srgbClr val="F26B43"/>
          </p15:clr>
        </p15:guide>
        <p15:guide id="3" orient="horz" pos="113">
          <p15:clr>
            <a:srgbClr val="F26B43"/>
          </p15:clr>
        </p15:guide>
        <p15:guide id="4" orient="horz" pos="420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xml"/><Relationship Id="rId7" Type="http://schemas.openxmlformats.org/officeDocument/2006/relationships/oleObject" Target="../embeddings/oleObject19.bin"/><Relationship Id="rId12" Type="http://schemas.openxmlformats.org/officeDocument/2006/relationships/image" Target="../media/image7.png"/><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notesSlide" Target="../notesSlides/notesSlide1.xml"/><Relationship Id="rId11"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5.png"/><Relationship Id="rId4" Type="http://schemas.openxmlformats.org/officeDocument/2006/relationships/tags" Target="../tags/tag39.xml"/><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40.xml"/><Relationship Id="rId7" Type="http://schemas.openxmlformats.org/officeDocument/2006/relationships/slideLayout" Target="../slideLayouts/slideLayout11.xml"/><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11.png"/><Relationship Id="rId4" Type="http://schemas.openxmlformats.org/officeDocument/2006/relationships/tags" Target="../tags/tag41.xml"/><Relationship Id="rId9"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Layout" Target="../slideLayouts/slideLayout11.xml"/><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6.jp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jpg"/><Relationship Id="rId5" Type="http://schemas.openxmlformats.org/officeDocument/2006/relationships/image" Target="../media/image14.emf"/><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23.bin"/><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24.bin"/><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tags" Target="../tags/tag51.xml"/><Relationship Id="rId6"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17.e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28D38AB-3FDB-400B-9862-FDE53174BB15}"/>
              </a:ext>
            </a:extLst>
          </p:cNvPr>
          <p:cNvGraphicFramePr>
            <a:graphicFrameLocks noChangeAspect="1"/>
          </p:cNvGraphicFramePr>
          <p:nvPr>
            <p:custDataLst>
              <p:tags r:id="rId4"/>
            </p:custDataLst>
            <p:extLst>
              <p:ext uri="{D42A27DB-BD31-4B8C-83A1-F6EECF244321}">
                <p14:modId xmlns:p14="http://schemas.microsoft.com/office/powerpoint/2010/main" val="1049714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26" imgH="526" progId="TCLayout.ActiveDocument.1">
                  <p:embed/>
                </p:oleObj>
              </mc:Choice>
              <mc:Fallback>
                <p:oleObj name="think-cell Slide" r:id="rId7" imgW="526" imgH="526" progId="TCLayout.ActiveDocument.1">
                  <p:embed/>
                  <p:pic>
                    <p:nvPicPr>
                      <p:cNvPr id="4" name="Object 3" hidden="1">
                        <a:extLst>
                          <a:ext uri="{FF2B5EF4-FFF2-40B4-BE49-F238E27FC236}">
                            <a16:creationId xmlns:a16="http://schemas.microsoft.com/office/drawing/2014/main" id="{128D38AB-3FDB-400B-9862-FDE53174BB1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C93DE47A-18C6-469A-B343-09E4DD495E9A}"/>
              </a:ext>
            </a:extLst>
          </p:cNvPr>
          <p:cNvSpPr>
            <a:spLocks noGrp="1"/>
          </p:cNvSpPr>
          <p:nvPr>
            <p:ph type="subTitle" idx="1"/>
          </p:nvPr>
        </p:nvSpPr>
        <p:spPr>
          <a:xfrm>
            <a:off x="506979" y="788492"/>
            <a:ext cx="6741080" cy="349250"/>
          </a:xfrm>
        </p:spPr>
        <p:txBody>
          <a:bodyPr/>
          <a:lstStyle/>
          <a:p>
            <a:r>
              <a:rPr lang="en-GB" sz="1600" dirty="0"/>
              <a:t>Date</a:t>
            </a:r>
          </a:p>
        </p:txBody>
      </p:sp>
      <p:sp>
        <p:nvSpPr>
          <p:cNvPr id="2" name="Title 1">
            <a:extLst>
              <a:ext uri="{FF2B5EF4-FFF2-40B4-BE49-F238E27FC236}">
                <a16:creationId xmlns:a16="http://schemas.microsoft.com/office/drawing/2014/main" id="{76172EC7-5037-4752-B21A-B36DB937961F}"/>
              </a:ext>
            </a:extLst>
          </p:cNvPr>
          <p:cNvSpPr>
            <a:spLocks noGrp="1"/>
          </p:cNvSpPr>
          <p:nvPr>
            <p:ph type="ctrTitle" idx="4294967295"/>
          </p:nvPr>
        </p:nvSpPr>
        <p:spPr>
          <a:xfrm>
            <a:off x="506978" y="1837559"/>
            <a:ext cx="9579132" cy="2387600"/>
          </a:xfrm>
        </p:spPr>
        <p:txBody>
          <a:bodyPr vert="horz" anchor="t">
            <a:normAutofit/>
          </a:bodyPr>
          <a:lstStyle/>
          <a:p>
            <a:r>
              <a:rPr lang="en-GB" sz="5400" dirty="0">
                <a:solidFill>
                  <a:srgbClr val="59DAAF"/>
                </a:solidFill>
              </a:rPr>
              <a:t>International System Change Compass</a:t>
            </a:r>
            <a:br>
              <a:rPr lang="en-GB" dirty="0"/>
            </a:br>
            <a:br>
              <a:rPr lang="en-GB" sz="2400" dirty="0">
                <a:solidFill>
                  <a:schemeClr val="tx1"/>
                </a:solidFill>
              </a:rPr>
            </a:br>
            <a:r>
              <a:rPr lang="en-GB" sz="4000" dirty="0">
                <a:solidFill>
                  <a:schemeClr val="tx1"/>
                </a:solidFill>
              </a:rPr>
              <a:t>Global implications of achieving </a:t>
            </a:r>
            <a:br>
              <a:rPr lang="en-GB" sz="4000" dirty="0">
                <a:solidFill>
                  <a:schemeClr val="tx1"/>
                </a:solidFill>
              </a:rPr>
            </a:br>
            <a:r>
              <a:rPr lang="en-GB" sz="4000" dirty="0">
                <a:solidFill>
                  <a:schemeClr val="tx1"/>
                </a:solidFill>
              </a:rPr>
              <a:t>the European Green Deal</a:t>
            </a:r>
            <a:endParaRPr lang="en-GB" dirty="0">
              <a:solidFill>
                <a:schemeClr val="tx1"/>
              </a:solidFill>
            </a:endParaRPr>
          </a:p>
        </p:txBody>
      </p:sp>
      <p:pic>
        <p:nvPicPr>
          <p:cNvPr id="10" name="Picture 9">
            <a:extLst>
              <a:ext uri="{FF2B5EF4-FFF2-40B4-BE49-F238E27FC236}">
                <a16:creationId xmlns:a16="http://schemas.microsoft.com/office/drawing/2014/main" id="{B9C0CAFE-21D8-4791-125B-A8A0D666AA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69321" y="426688"/>
            <a:ext cx="673100" cy="825501"/>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5AD8B1C2-36A6-EC58-9A53-B7041A2368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7556" y="5469055"/>
            <a:ext cx="1121337" cy="1121337"/>
          </a:xfrm>
          <a:prstGeom prst="rect">
            <a:avLst/>
          </a:prstGeom>
        </p:spPr>
      </p:pic>
      <p:pic>
        <p:nvPicPr>
          <p:cNvPr id="17" name="Picture 16" descr="Logo&#10;&#10;Description automatically generated">
            <a:extLst>
              <a:ext uri="{FF2B5EF4-FFF2-40B4-BE49-F238E27FC236}">
                <a16:creationId xmlns:a16="http://schemas.microsoft.com/office/drawing/2014/main" id="{024F455C-9259-CC97-D3E9-B85B2FAE05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235" y="5702275"/>
            <a:ext cx="1691500" cy="860409"/>
          </a:xfrm>
          <a:prstGeom prst="rect">
            <a:avLst/>
          </a:prstGeom>
        </p:spPr>
      </p:pic>
      <p:pic>
        <p:nvPicPr>
          <p:cNvPr id="19" name="Picture 18" descr="Text&#10;&#10;Description automatically generated">
            <a:extLst>
              <a:ext uri="{FF2B5EF4-FFF2-40B4-BE49-F238E27FC236}">
                <a16:creationId xmlns:a16="http://schemas.microsoft.com/office/drawing/2014/main" id="{353EADCA-EB3F-F737-6E7E-BDDDBCB21D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0877" y="5925163"/>
            <a:ext cx="1537727" cy="414632"/>
          </a:xfrm>
          <a:prstGeom prst="rect">
            <a:avLst/>
          </a:prstGeom>
        </p:spPr>
      </p:pic>
    </p:spTree>
    <p:custDataLst>
      <p:custData r:id="rId1"/>
      <p:custData r:id="rId2"/>
      <p:tags r:id="rId3"/>
    </p:custDataLst>
    <p:extLst>
      <p:ext uri="{BB962C8B-B14F-4D97-AF65-F5344CB8AC3E}">
        <p14:creationId xmlns:p14="http://schemas.microsoft.com/office/powerpoint/2010/main" val="33358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afterEffect" p14:presetBounceEnd="50000">
                                      <p:stCondLst>
                                        <p:cond delay="1000"/>
                                      </p:stCondLst>
                                      <p:childTnLst>
                                        <p:animRot by="21600000" p14:bounceEnd="5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afterEffect">
                                      <p:stCondLst>
                                        <p:cond delay="100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BDCCCA9-2E2E-D9F8-A0CC-ED2E8F60402C}"/>
              </a:ext>
            </a:extLst>
          </p:cNvPr>
          <p:cNvGraphicFramePr>
            <a:graphicFrameLocks noChangeAspect="1"/>
          </p:cNvGraphicFramePr>
          <p:nvPr>
            <p:custDataLst>
              <p:tags r:id="rId1"/>
            </p:custDataLst>
            <p:extLst>
              <p:ext uri="{D42A27DB-BD31-4B8C-83A1-F6EECF244321}">
                <p14:modId xmlns:p14="http://schemas.microsoft.com/office/powerpoint/2010/main" val="1237108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Object 6" hidden="1">
                        <a:extLst>
                          <a:ext uri="{FF2B5EF4-FFF2-40B4-BE49-F238E27FC236}">
                            <a16:creationId xmlns:a16="http://schemas.microsoft.com/office/drawing/2014/main" id="{EBDCCCA9-2E2E-D9F8-A0CC-ED2E8F604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973888A-2182-BCEC-E283-ED2DD8CCCB44}"/>
              </a:ext>
            </a:extLst>
          </p:cNvPr>
          <p:cNvSpPr>
            <a:spLocks noGrp="1"/>
          </p:cNvSpPr>
          <p:nvPr>
            <p:ph type="title"/>
          </p:nvPr>
        </p:nvSpPr>
        <p:spPr/>
        <p:txBody>
          <a:bodyPr vert="horz">
            <a:normAutofit/>
          </a:bodyPr>
          <a:lstStyle/>
          <a:p>
            <a:r>
              <a:rPr lang="en-GB" dirty="0"/>
              <a:t>THE DEMAND SIDE</a:t>
            </a:r>
          </a:p>
        </p:txBody>
      </p:sp>
      <p:sp>
        <p:nvSpPr>
          <p:cNvPr id="12" name="TextBox 11">
            <a:extLst>
              <a:ext uri="{FF2B5EF4-FFF2-40B4-BE49-F238E27FC236}">
                <a16:creationId xmlns:a16="http://schemas.microsoft.com/office/drawing/2014/main" id="{5A89BFC7-F73C-2118-0523-BEFFC3FD01F2}"/>
              </a:ext>
            </a:extLst>
          </p:cNvPr>
          <p:cNvSpPr txBox="1"/>
          <p:nvPr/>
        </p:nvSpPr>
        <p:spPr>
          <a:xfrm>
            <a:off x="360361" y="1535576"/>
            <a:ext cx="9298910" cy="3791807"/>
          </a:xfrm>
          <a:prstGeom prst="rect">
            <a:avLst/>
          </a:prstGeom>
          <a:noFill/>
        </p:spPr>
        <p:txBody>
          <a:bodyPr wrap="square" lIns="0" tIns="0" rIns="0" bIns="0" rtlCol="0">
            <a:spAutoFit/>
          </a:bodyPr>
          <a:lstStyle/>
          <a:p>
            <a:pPr marL="285750" indent="-285750" algn="l">
              <a:lnSpc>
                <a:spcPct val="90000"/>
              </a:lnSpc>
              <a:spcBef>
                <a:spcPts val="1200"/>
              </a:spcBef>
              <a:buFont typeface="Wingdings" panose="05000000000000000000" pitchFamily="2" charset="2"/>
              <a:buChar char="§"/>
            </a:pPr>
            <a:r>
              <a:rPr lang="en-US" sz="2800" b="1" dirty="0"/>
              <a:t>Greening the supply side </a:t>
            </a:r>
            <a:r>
              <a:rPr lang="en-US" sz="2800" dirty="0"/>
              <a:t>will not be enough to meet EGD targets. </a:t>
            </a:r>
          </a:p>
          <a:p>
            <a:pPr marL="285750" indent="-285750" algn="l">
              <a:lnSpc>
                <a:spcPct val="90000"/>
              </a:lnSpc>
              <a:spcBef>
                <a:spcPts val="1200"/>
              </a:spcBef>
              <a:buFont typeface="Wingdings" panose="05000000000000000000" pitchFamily="2" charset="2"/>
              <a:buChar char="§"/>
            </a:pPr>
            <a:r>
              <a:rPr lang="en-US" sz="2800" dirty="0"/>
              <a:t>Europe must address </a:t>
            </a:r>
            <a:r>
              <a:rPr lang="en-US" sz="2800" b="1" dirty="0"/>
              <a:t>the inherent wastefulness of our production and consumption. P</a:t>
            </a:r>
            <a:r>
              <a:rPr lang="en-US" sz="2800" dirty="0"/>
              <a:t>ointless to decarbonize steel production, if it is used to produce under-used cars and houses.</a:t>
            </a:r>
          </a:p>
          <a:p>
            <a:pPr marL="285750" indent="-285750" algn="l">
              <a:lnSpc>
                <a:spcPct val="90000"/>
              </a:lnSpc>
              <a:spcBef>
                <a:spcPts val="1200"/>
              </a:spcBef>
              <a:buFont typeface="Wingdings" panose="05000000000000000000" pitchFamily="2" charset="2"/>
              <a:buChar char="§"/>
            </a:pPr>
            <a:r>
              <a:rPr lang="en-US" sz="2800" dirty="0"/>
              <a:t>Demand-side measures get closer to addressing </a:t>
            </a:r>
            <a:r>
              <a:rPr lang="en-US" sz="2800" b="1" dirty="0"/>
              <a:t>responsibility and equity. </a:t>
            </a:r>
          </a:p>
          <a:p>
            <a:pPr marL="285750" indent="-285750" algn="l">
              <a:lnSpc>
                <a:spcPct val="90000"/>
              </a:lnSpc>
              <a:spcBef>
                <a:spcPts val="600"/>
              </a:spcBef>
              <a:buFont typeface="Wingdings" panose="05000000000000000000" pitchFamily="2" charset="2"/>
              <a:buChar char="§"/>
            </a:pPr>
            <a:endParaRPr lang="en-GB" sz="2200" dirty="0"/>
          </a:p>
        </p:txBody>
      </p:sp>
    </p:spTree>
    <p:extLst>
      <p:ext uri="{BB962C8B-B14F-4D97-AF65-F5344CB8AC3E}">
        <p14:creationId xmlns:p14="http://schemas.microsoft.com/office/powerpoint/2010/main" val="25309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up)">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D5528B-85B5-1574-5666-BB2E53F3F2C5}"/>
              </a:ext>
            </a:extLst>
          </p:cNvPr>
          <p:cNvGraphicFramePr>
            <a:graphicFrameLocks noChangeAspect="1"/>
          </p:cNvGraphicFramePr>
          <p:nvPr>
            <p:custDataLst>
              <p:tags r:id="rId1"/>
            </p:custDataLst>
            <p:extLst>
              <p:ext uri="{D42A27DB-BD31-4B8C-83A1-F6EECF244321}">
                <p14:modId xmlns:p14="http://schemas.microsoft.com/office/powerpoint/2010/main" val="1786669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Object 6" hidden="1">
                        <a:extLst>
                          <a:ext uri="{FF2B5EF4-FFF2-40B4-BE49-F238E27FC236}">
                            <a16:creationId xmlns:a16="http://schemas.microsoft.com/office/drawing/2014/main" id="{0FD5528B-85B5-1574-5666-BB2E53F3F2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904D2BB-CA6D-4EA7-D5F4-8830878CCD1D}"/>
              </a:ext>
            </a:extLst>
          </p:cNvPr>
          <p:cNvSpPr>
            <a:spLocks noGrp="1"/>
          </p:cNvSpPr>
          <p:nvPr>
            <p:ph type="title"/>
          </p:nvPr>
        </p:nvSpPr>
        <p:spPr>
          <a:xfrm>
            <a:off x="360361" y="624220"/>
            <a:ext cx="11831639" cy="708715"/>
          </a:xfrm>
        </p:spPr>
        <p:txBody>
          <a:bodyPr vert="horz">
            <a:normAutofit fontScale="90000"/>
          </a:bodyPr>
          <a:lstStyle/>
          <a:p>
            <a:r>
              <a:rPr lang="de-DE" dirty="0" err="1"/>
              <a:t>Some</a:t>
            </a:r>
            <a:r>
              <a:rPr lang="de-DE" dirty="0"/>
              <a:t> </a:t>
            </a:r>
            <a:r>
              <a:rPr lang="de-DE" dirty="0" err="1"/>
              <a:t>practical</a:t>
            </a:r>
            <a:r>
              <a:rPr lang="de-DE" dirty="0"/>
              <a:t> </a:t>
            </a:r>
            <a:r>
              <a:rPr lang="de-DE" dirty="0" err="1"/>
              <a:t>pointers</a:t>
            </a:r>
            <a:r>
              <a:rPr lang="de-DE" dirty="0"/>
              <a:t> for </a:t>
            </a:r>
            <a:r>
              <a:rPr lang="de-DE" dirty="0" err="1"/>
              <a:t>policy</a:t>
            </a:r>
            <a:r>
              <a:rPr lang="de-DE" dirty="0"/>
              <a:t> </a:t>
            </a:r>
            <a:r>
              <a:rPr lang="de-DE" dirty="0" err="1"/>
              <a:t>makers</a:t>
            </a:r>
            <a:r>
              <a:rPr lang="de-DE" dirty="0"/>
              <a:t>: </a:t>
            </a:r>
            <a:br>
              <a:rPr lang="de-DE" dirty="0"/>
            </a:br>
            <a:r>
              <a:rPr lang="de-DE" dirty="0" err="1"/>
              <a:t>What</a:t>
            </a:r>
            <a:r>
              <a:rPr lang="de-DE" dirty="0"/>
              <a:t> the (International) System Change Compass </a:t>
            </a:r>
            <a:r>
              <a:rPr lang="de-DE" dirty="0" err="1"/>
              <a:t>advocates</a:t>
            </a:r>
            <a:endParaRPr lang="en-GB" dirty="0"/>
          </a:p>
        </p:txBody>
      </p:sp>
      <p:sp>
        <p:nvSpPr>
          <p:cNvPr id="5" name="Content Placeholder 4">
            <a:extLst>
              <a:ext uri="{FF2B5EF4-FFF2-40B4-BE49-F238E27FC236}">
                <a16:creationId xmlns:a16="http://schemas.microsoft.com/office/drawing/2014/main" id="{770D8794-F60C-333A-9723-91C4A0A11C2A}"/>
              </a:ext>
            </a:extLst>
          </p:cNvPr>
          <p:cNvSpPr>
            <a:spLocks noGrp="1"/>
          </p:cNvSpPr>
          <p:nvPr>
            <p:ph idx="1"/>
          </p:nvPr>
        </p:nvSpPr>
        <p:spPr>
          <a:xfrm>
            <a:off x="360361" y="1367829"/>
            <a:ext cx="10543613" cy="5023142"/>
          </a:xfrm>
        </p:spPr>
        <p:txBody>
          <a:bodyPr>
            <a:normAutofit lnSpcReduction="10000"/>
          </a:bodyPr>
          <a:lstStyle/>
          <a:p>
            <a:endParaRPr lang="en-GB" sz="2500" b="1" i="1" dirty="0">
              <a:latin typeface="+mn-lt"/>
            </a:endParaRPr>
          </a:p>
          <a:p>
            <a:r>
              <a:rPr lang="en-GB" sz="2500" b="1" i="1" dirty="0">
                <a:latin typeface="+mn-lt"/>
              </a:rPr>
              <a:t>Redefining consumption </a:t>
            </a:r>
            <a:r>
              <a:rPr lang="en-GB" sz="2500" i="1" dirty="0">
                <a:latin typeface="+mn-lt"/>
              </a:rPr>
              <a:t>from owning to using</a:t>
            </a:r>
          </a:p>
          <a:p>
            <a:r>
              <a:rPr lang="en-GB" sz="2500" b="1" i="1" dirty="0">
                <a:latin typeface="+mn-lt"/>
              </a:rPr>
              <a:t>Redefining production </a:t>
            </a:r>
            <a:r>
              <a:rPr lang="en-GB" sz="2500" i="1" dirty="0">
                <a:latin typeface="+mn-lt"/>
              </a:rPr>
              <a:t>from mass sales to providing efficient functionalities </a:t>
            </a:r>
          </a:p>
          <a:p>
            <a:r>
              <a:rPr lang="en-GB" sz="2500" b="1" i="1" dirty="0">
                <a:latin typeface="+mn-lt"/>
              </a:rPr>
              <a:t>Redefining core economic incentives </a:t>
            </a:r>
            <a:r>
              <a:rPr lang="en-GB" sz="2500" i="1" dirty="0">
                <a:latin typeface="+mn-lt"/>
              </a:rPr>
              <a:t>such as taxation, subsidies, and public procurement</a:t>
            </a:r>
          </a:p>
          <a:p>
            <a:r>
              <a:rPr lang="en-GB" sz="2500" i="1" dirty="0">
                <a:latin typeface="+mn-lt"/>
              </a:rPr>
              <a:t>Integrating </a:t>
            </a:r>
            <a:r>
              <a:rPr lang="en-GB" sz="2500" b="1" i="1" dirty="0">
                <a:latin typeface="+mn-lt"/>
              </a:rPr>
              <a:t>well-being </a:t>
            </a:r>
            <a:r>
              <a:rPr lang="en-GB" sz="2500" i="1" dirty="0">
                <a:latin typeface="+mn-lt"/>
              </a:rPr>
              <a:t>as the objective across all policies</a:t>
            </a:r>
          </a:p>
          <a:p>
            <a:r>
              <a:rPr lang="en-GB" sz="2500" i="1" dirty="0">
                <a:latin typeface="+mn-lt"/>
              </a:rPr>
              <a:t>Measuring </a:t>
            </a:r>
            <a:r>
              <a:rPr lang="en-GB" sz="2500" b="1" i="1" dirty="0">
                <a:latin typeface="+mn-lt"/>
              </a:rPr>
              <a:t>sustainability across the life-cycle </a:t>
            </a:r>
            <a:r>
              <a:rPr lang="en-GB" sz="2500" i="1" dirty="0">
                <a:latin typeface="+mn-lt"/>
              </a:rPr>
              <a:t>and across policy areas </a:t>
            </a:r>
          </a:p>
          <a:p>
            <a:r>
              <a:rPr lang="en-GB" sz="2500" i="1" dirty="0">
                <a:latin typeface="+mn-lt"/>
              </a:rPr>
              <a:t>Activating </a:t>
            </a:r>
            <a:r>
              <a:rPr lang="en-GB" sz="2500" b="1" i="1" dirty="0">
                <a:latin typeface="+mn-lt"/>
              </a:rPr>
              <a:t>financial </a:t>
            </a:r>
            <a:r>
              <a:rPr lang="en-GB" sz="2500" i="1" dirty="0">
                <a:latin typeface="+mn-lt"/>
              </a:rPr>
              <a:t>potential to enable transition</a:t>
            </a:r>
          </a:p>
          <a:p>
            <a:r>
              <a:rPr lang="en-GB" sz="2500" i="1" dirty="0">
                <a:latin typeface="+mn-lt"/>
              </a:rPr>
              <a:t>Encourage </a:t>
            </a:r>
            <a:r>
              <a:rPr lang="en-GB" sz="2500" b="1" i="1" dirty="0">
                <a:latin typeface="+mn-lt"/>
              </a:rPr>
              <a:t>innovation </a:t>
            </a:r>
            <a:r>
              <a:rPr lang="en-GB" sz="2500" i="1" dirty="0">
                <a:latin typeface="+mn-lt"/>
              </a:rPr>
              <a:t>in categories of economic ecosystems that provide societal functions, rather than in categories of production sectors</a:t>
            </a:r>
          </a:p>
          <a:p>
            <a:endParaRPr lang="en-GB" sz="2500" dirty="0"/>
          </a:p>
        </p:txBody>
      </p:sp>
    </p:spTree>
    <p:extLst>
      <p:ext uri="{BB962C8B-B14F-4D97-AF65-F5344CB8AC3E}">
        <p14:creationId xmlns:p14="http://schemas.microsoft.com/office/powerpoint/2010/main" val="5050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up)">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573249-A009-CC6A-70F1-73AD2370EB04}"/>
              </a:ext>
            </a:extLst>
          </p:cNvPr>
          <p:cNvSpPr/>
          <p:nvPr/>
        </p:nvSpPr>
        <p:spPr>
          <a:xfrm>
            <a:off x="178676" y="6085490"/>
            <a:ext cx="1534510" cy="7725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an't Learn Less: George Papandreou And The Limits To Growth">
            <a:extLst>
              <a:ext uri="{FF2B5EF4-FFF2-40B4-BE49-F238E27FC236}">
                <a16:creationId xmlns:a16="http://schemas.microsoft.com/office/drawing/2014/main" id="{97C64C67-DE57-7974-E56C-36D6D7213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26" y="4117444"/>
            <a:ext cx="1305953" cy="1986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6AC5AA-A3E0-E2E9-0932-AB2460554D90}"/>
              </a:ext>
            </a:extLst>
          </p:cNvPr>
          <p:cNvSpPr txBox="1"/>
          <p:nvPr/>
        </p:nvSpPr>
        <p:spPr>
          <a:xfrm>
            <a:off x="1935027" y="4839857"/>
            <a:ext cx="2064324" cy="523220"/>
          </a:xfrm>
          <a:prstGeom prst="rect">
            <a:avLst/>
          </a:prstGeom>
          <a:noFill/>
        </p:spPr>
        <p:txBody>
          <a:bodyPr wrap="square">
            <a:spAutoFit/>
          </a:bodyPr>
          <a:lstStyle/>
          <a:p>
            <a:r>
              <a:rPr lang="en-US" sz="1400" b="1" kern="0" dirty="0">
                <a:latin typeface="+mn-lt"/>
              </a:rPr>
              <a:t>The Limits to Growth</a:t>
            </a:r>
            <a:br>
              <a:rPr lang="en-US" sz="1400" kern="0" dirty="0"/>
            </a:br>
            <a:r>
              <a:rPr lang="en-US" sz="1400" kern="0" dirty="0">
                <a:latin typeface="+mn-lt"/>
              </a:rPr>
              <a:t>1972</a:t>
            </a:r>
            <a:endParaRPr lang="en-IN" sz="1400" kern="0" dirty="0">
              <a:latin typeface="+mn-lt"/>
            </a:endParaRPr>
          </a:p>
        </p:txBody>
      </p:sp>
      <p:pic>
        <p:nvPicPr>
          <p:cNvPr id="7" name="Picture 6" descr="Chart, box and whisker chart&#10;&#10;Description automatically generated">
            <a:extLst>
              <a:ext uri="{FF2B5EF4-FFF2-40B4-BE49-F238E27FC236}">
                <a16:creationId xmlns:a16="http://schemas.microsoft.com/office/drawing/2014/main" id="{B6C07BDD-CF8B-D01B-220F-3C397C08C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54" y="1458438"/>
            <a:ext cx="7065818" cy="4230598"/>
          </a:xfrm>
          <a:prstGeom prst="rect">
            <a:avLst/>
          </a:prstGeom>
        </p:spPr>
      </p:pic>
      <p:pic>
        <p:nvPicPr>
          <p:cNvPr id="9" name="Picture 8" descr="Chart&#10;&#10;Description automatically generated">
            <a:extLst>
              <a:ext uri="{FF2B5EF4-FFF2-40B4-BE49-F238E27FC236}">
                <a16:creationId xmlns:a16="http://schemas.microsoft.com/office/drawing/2014/main" id="{1451F176-5BD3-D426-645D-4C7444A5F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254" y="1458438"/>
            <a:ext cx="7065818" cy="4230598"/>
          </a:xfrm>
          <a:prstGeom prst="rect">
            <a:avLst/>
          </a:prstGeom>
        </p:spPr>
      </p:pic>
      <p:sp>
        <p:nvSpPr>
          <p:cNvPr id="4" name="Title 15">
            <a:extLst>
              <a:ext uri="{FF2B5EF4-FFF2-40B4-BE49-F238E27FC236}">
                <a16:creationId xmlns:a16="http://schemas.microsoft.com/office/drawing/2014/main" id="{FA88AD5C-DB68-60E9-B4C1-B50DD2712B05}"/>
              </a:ext>
            </a:extLst>
          </p:cNvPr>
          <p:cNvSpPr txBox="1">
            <a:spLocks/>
          </p:cNvSpPr>
          <p:nvPr/>
        </p:nvSpPr>
        <p:spPr>
          <a:xfrm>
            <a:off x="391830" y="446653"/>
            <a:ext cx="4494206" cy="3432624"/>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kern="0" dirty="0">
                <a:solidFill>
                  <a:srgbClr val="037D59"/>
                </a:solidFill>
                <a:latin typeface="+mj-lt"/>
              </a:rPr>
              <a:t>We are risking collapse</a:t>
            </a:r>
          </a:p>
          <a:p>
            <a:endParaRPr lang="en-US" sz="2400" kern="0" dirty="0">
              <a:latin typeface="+mj-lt"/>
            </a:endParaRPr>
          </a:p>
          <a:p>
            <a:r>
              <a:rPr lang="en-US" sz="2000" kern="0" dirty="0">
                <a:latin typeface="+mn-lt"/>
              </a:rPr>
              <a:t>“This supreme effort is a </a:t>
            </a:r>
            <a:br>
              <a:rPr lang="en-US" sz="2000" kern="0" dirty="0">
                <a:latin typeface="+mn-lt"/>
              </a:rPr>
            </a:br>
            <a:r>
              <a:rPr lang="en-US" sz="2000" kern="0" dirty="0">
                <a:latin typeface="+mn-lt"/>
              </a:rPr>
              <a:t>challenge for our generation. </a:t>
            </a:r>
            <a:br>
              <a:rPr lang="en-US" sz="2000" kern="0" dirty="0">
                <a:latin typeface="+mn-lt"/>
              </a:rPr>
            </a:br>
            <a:r>
              <a:rPr lang="en-US" sz="2000" kern="0" dirty="0">
                <a:latin typeface="+mn-lt"/>
              </a:rPr>
              <a:t>It cannot be passed on to the next. The effort must be resolutely undertaken without delay, and significant redirection must be achieved during this decade.”</a:t>
            </a:r>
          </a:p>
        </p:txBody>
      </p:sp>
    </p:spTree>
    <p:extLst>
      <p:ext uri="{BB962C8B-B14F-4D97-AF65-F5344CB8AC3E}">
        <p14:creationId xmlns:p14="http://schemas.microsoft.com/office/powerpoint/2010/main" val="312994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985995-70DD-437E-B1C9-0D1764116503}"/>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26" imgH="526" progId="TCLayout.ActiveDocument.1">
                  <p:embed/>
                </p:oleObj>
              </mc:Choice>
              <mc:Fallback>
                <p:oleObj name="think-cell Slide" r:id="rId8" imgW="526" imgH="526" progId="TCLayout.ActiveDocument.1">
                  <p:embed/>
                  <p:pic>
                    <p:nvPicPr>
                      <p:cNvPr id="6" name="Object 5" hidden="1">
                        <a:extLst>
                          <a:ext uri="{FF2B5EF4-FFF2-40B4-BE49-F238E27FC236}">
                            <a16:creationId xmlns:a16="http://schemas.microsoft.com/office/drawing/2014/main" id="{2C985995-70DD-437E-B1C9-0D17641165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6251531-B08B-490B-A4DA-B779B7851C81}"/>
              </a:ext>
            </a:extLst>
          </p:cNvPr>
          <p:cNvSpPr/>
          <p:nvPr>
            <p:custDataLst>
              <p:tags r:id="rId5"/>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600">
              <a:ln>
                <a:noFill/>
              </a:ln>
              <a:solidFill>
                <a:schemeClr val="bg1"/>
              </a:solidFill>
              <a:latin typeface="Bebas Kai" panose="04050603020B02020204" pitchFamily="82" charset="0"/>
              <a:ea typeface="+mj-ea"/>
              <a:cs typeface="+mj-cs"/>
              <a:sym typeface="Bebas Kai" panose="04050603020B02020204" pitchFamily="82" charset="0"/>
            </a:endParaRPr>
          </a:p>
        </p:txBody>
      </p:sp>
      <p:pic>
        <p:nvPicPr>
          <p:cNvPr id="44" name="Picture 43">
            <a:extLst>
              <a:ext uri="{FF2B5EF4-FFF2-40B4-BE49-F238E27FC236}">
                <a16:creationId xmlns:a16="http://schemas.microsoft.com/office/drawing/2014/main" id="{FB7B0A27-8631-46B7-B554-AA9BFE3B4B2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5373" y="639126"/>
            <a:ext cx="8725838" cy="6172694"/>
          </a:xfrm>
          <a:prstGeom prst="rect">
            <a:avLst/>
          </a:prstGeom>
        </p:spPr>
      </p:pic>
      <p:sp>
        <p:nvSpPr>
          <p:cNvPr id="17" name="Rectangle 16" hidden="1">
            <a:extLst>
              <a:ext uri="{FF2B5EF4-FFF2-40B4-BE49-F238E27FC236}">
                <a16:creationId xmlns:a16="http://schemas.microsoft.com/office/drawing/2014/main" id="{863912D7-D65D-4C27-BC74-C40162D9F6B9}"/>
              </a:ext>
            </a:extLst>
          </p:cNvPr>
          <p:cNvSpPr/>
          <p:nvPr>
            <p:custDataLst>
              <p:tags r:id="rId6"/>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500">
              <a:ln>
                <a:noFill/>
              </a:ln>
              <a:solidFill>
                <a:schemeClr val="bg1"/>
              </a:solidFill>
              <a:latin typeface="Bebas Kai" panose="04050603020B02020204" pitchFamily="82" charset="0"/>
              <a:ea typeface="+mj-ea"/>
              <a:cs typeface="+mj-cs"/>
              <a:sym typeface="Bebas Kai" panose="04050603020B02020204" pitchFamily="82" charset="0"/>
            </a:endParaRPr>
          </a:p>
        </p:txBody>
      </p:sp>
      <p:sp>
        <p:nvSpPr>
          <p:cNvPr id="16" name="Title 15">
            <a:extLst>
              <a:ext uri="{FF2B5EF4-FFF2-40B4-BE49-F238E27FC236}">
                <a16:creationId xmlns:a16="http://schemas.microsoft.com/office/drawing/2014/main" id="{DBB65029-B204-432C-AEF3-ACD163F79EF7}"/>
              </a:ext>
            </a:extLst>
          </p:cNvPr>
          <p:cNvSpPr>
            <a:spLocks noGrp="1"/>
          </p:cNvSpPr>
          <p:nvPr>
            <p:ph type="title"/>
          </p:nvPr>
        </p:nvSpPr>
        <p:spPr/>
        <p:txBody>
          <a:bodyPr>
            <a:noAutofit/>
          </a:bodyPr>
          <a:lstStyle/>
          <a:p>
            <a:r>
              <a:rPr lang="en-US" sz="3600" dirty="0"/>
              <a:t>the European Green Deal – </a:t>
            </a:r>
            <a:br>
              <a:rPr lang="en-US" sz="3600" dirty="0"/>
            </a:br>
            <a:r>
              <a:rPr lang="en-US" sz="3600" dirty="0"/>
              <a:t>eleven initiatives or a systemic transformation?</a:t>
            </a:r>
            <a:endParaRPr lang="en-IN" sz="3600" dirty="0"/>
          </a:p>
        </p:txBody>
      </p:sp>
    </p:spTree>
    <p:custDataLst>
      <p:custData r:id="rId1"/>
      <p:custData r:id="rId2"/>
      <p:tags r:id="rId3"/>
    </p:custDataLst>
    <p:extLst>
      <p:ext uri="{BB962C8B-B14F-4D97-AF65-F5344CB8AC3E}">
        <p14:creationId xmlns:p14="http://schemas.microsoft.com/office/powerpoint/2010/main" val="16324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985995-70DD-437E-B1C9-0D176411650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6" name="Object 5" hidden="1">
                        <a:extLst>
                          <a:ext uri="{FF2B5EF4-FFF2-40B4-BE49-F238E27FC236}">
                            <a16:creationId xmlns:a16="http://schemas.microsoft.com/office/drawing/2014/main" id="{2C985995-70DD-437E-B1C9-0D17641165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6A6AD09-D6A2-466C-B445-EB7F52739C65}"/>
              </a:ext>
            </a:extLst>
          </p:cNvPr>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600">
              <a:ln>
                <a:noFill/>
              </a:ln>
              <a:solidFill>
                <a:schemeClr val="bg1"/>
              </a:solidFill>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FD98FABA-9425-4C5A-A14D-2824F589D3BD}"/>
              </a:ext>
            </a:extLst>
          </p:cNvPr>
          <p:cNvSpPr>
            <a:spLocks noGrp="1"/>
          </p:cNvSpPr>
          <p:nvPr>
            <p:ph type="title"/>
          </p:nvPr>
        </p:nvSpPr>
        <p:spPr>
          <a:xfrm>
            <a:off x="360361" y="362172"/>
            <a:ext cx="11831639" cy="708715"/>
          </a:xfrm>
        </p:spPr>
        <p:txBody>
          <a:bodyPr>
            <a:normAutofit/>
          </a:bodyPr>
          <a:lstStyle/>
          <a:p>
            <a:r>
              <a:rPr lang="en-US" sz="3600" dirty="0"/>
              <a:t>Translating the system change compass to systemic orientations</a:t>
            </a:r>
            <a:endParaRPr lang="en-GB" sz="3600" dirty="0"/>
          </a:p>
        </p:txBody>
      </p:sp>
      <p:cxnSp>
        <p:nvCxnSpPr>
          <p:cNvPr id="44" name="Straight Connector 43">
            <a:extLst>
              <a:ext uri="{FF2B5EF4-FFF2-40B4-BE49-F238E27FC236}">
                <a16:creationId xmlns:a16="http://schemas.microsoft.com/office/drawing/2014/main" id="{137527C1-BE66-4139-9BB8-98F31C61ED72}"/>
              </a:ext>
            </a:extLst>
          </p:cNvPr>
          <p:cNvCxnSpPr>
            <a:cxnSpLocks/>
          </p:cNvCxnSpPr>
          <p:nvPr/>
        </p:nvCxnSpPr>
        <p:spPr>
          <a:xfrm>
            <a:off x="4380049" y="1392386"/>
            <a:ext cx="0" cy="5193144"/>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AD156C93-486F-40A2-A5CE-379DCF43C02E}"/>
              </a:ext>
            </a:extLst>
          </p:cNvPr>
          <p:cNvSpPr>
            <a:spLocks/>
          </p:cNvSpPr>
          <p:nvPr/>
        </p:nvSpPr>
        <p:spPr>
          <a:xfrm>
            <a:off x="360361" y="1363147"/>
            <a:ext cx="3885822" cy="607004"/>
          </a:xfrm>
          <a:prstGeom prst="roundRect">
            <a:avLst/>
          </a:prstGeom>
          <a:solidFill>
            <a:srgbClr val="0A56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System Change Compass </a:t>
            </a:r>
          </a:p>
          <a:p>
            <a:pPr algn="ctr"/>
            <a:r>
              <a:rPr lang="en-US" sz="1600" dirty="0">
                <a:ln>
                  <a:noFill/>
                </a:ln>
                <a:solidFill>
                  <a:schemeClr val="bg1"/>
                </a:solidFill>
              </a:rPr>
              <a:t>(10 </a:t>
            </a:r>
            <a:r>
              <a:rPr lang="en-US" sz="1600" dirty="0">
                <a:solidFill>
                  <a:schemeClr val="bg1"/>
                </a:solidFill>
              </a:rPr>
              <a:t>P</a:t>
            </a:r>
            <a:r>
              <a:rPr lang="en-US" sz="1600" dirty="0">
                <a:ln>
                  <a:noFill/>
                </a:ln>
                <a:solidFill>
                  <a:schemeClr val="bg1"/>
                </a:solidFill>
              </a:rPr>
              <a:t>rinciples)</a:t>
            </a:r>
          </a:p>
        </p:txBody>
      </p:sp>
      <p:sp>
        <p:nvSpPr>
          <p:cNvPr id="141" name="Rounded Rectangle 140">
            <a:extLst>
              <a:ext uri="{FF2B5EF4-FFF2-40B4-BE49-F238E27FC236}">
                <a16:creationId xmlns:a16="http://schemas.microsoft.com/office/drawing/2014/main" id="{BE839279-7899-42FC-81CC-2C26F875A4D9}"/>
              </a:ext>
            </a:extLst>
          </p:cNvPr>
          <p:cNvSpPr>
            <a:spLocks/>
          </p:cNvSpPr>
          <p:nvPr/>
        </p:nvSpPr>
        <p:spPr>
          <a:xfrm>
            <a:off x="4507435" y="1363147"/>
            <a:ext cx="7324204" cy="607004"/>
          </a:xfrm>
          <a:prstGeom prst="roundRect">
            <a:avLst/>
          </a:prstGeom>
          <a:solidFill>
            <a:srgbClr val="0A56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bg1"/>
                </a:solidFill>
              </a:rPr>
              <a:t>Application to the system to derive systemic orientations</a:t>
            </a:r>
            <a:endParaRPr lang="en-US" sz="1600" b="1" dirty="0">
              <a:ln>
                <a:noFill/>
              </a:ln>
              <a:solidFill>
                <a:schemeClr val="bg1"/>
              </a:solidFill>
            </a:endParaRPr>
          </a:p>
        </p:txBody>
      </p:sp>
      <p:grpSp>
        <p:nvGrpSpPr>
          <p:cNvPr id="57" name="Group 56">
            <a:extLst>
              <a:ext uri="{FF2B5EF4-FFF2-40B4-BE49-F238E27FC236}">
                <a16:creationId xmlns:a16="http://schemas.microsoft.com/office/drawing/2014/main" id="{62806EE8-65F1-B31C-8BAF-05C82E076DB3}"/>
              </a:ext>
            </a:extLst>
          </p:cNvPr>
          <p:cNvGrpSpPr/>
          <p:nvPr/>
        </p:nvGrpSpPr>
        <p:grpSpPr>
          <a:xfrm>
            <a:off x="7920582" y="2414880"/>
            <a:ext cx="3909043" cy="3909043"/>
            <a:chOff x="7920582" y="2414880"/>
            <a:chExt cx="3909043" cy="3909043"/>
          </a:xfrm>
        </p:grpSpPr>
        <p:grpSp>
          <p:nvGrpSpPr>
            <p:cNvPr id="14" name="Group 13">
              <a:extLst>
                <a:ext uri="{FF2B5EF4-FFF2-40B4-BE49-F238E27FC236}">
                  <a16:creationId xmlns:a16="http://schemas.microsoft.com/office/drawing/2014/main" id="{AA5A3806-738F-49E7-A734-9FC01E208CB4}"/>
                </a:ext>
              </a:extLst>
            </p:cNvPr>
            <p:cNvGrpSpPr/>
            <p:nvPr/>
          </p:nvGrpSpPr>
          <p:grpSpPr>
            <a:xfrm>
              <a:off x="7920582" y="2414880"/>
              <a:ext cx="3909043" cy="3909043"/>
              <a:chOff x="7314221" y="2668622"/>
              <a:chExt cx="3571797" cy="3571797"/>
            </a:xfrm>
          </p:grpSpPr>
          <p:grpSp>
            <p:nvGrpSpPr>
              <p:cNvPr id="97" name="Group 96">
                <a:extLst>
                  <a:ext uri="{FF2B5EF4-FFF2-40B4-BE49-F238E27FC236}">
                    <a16:creationId xmlns:a16="http://schemas.microsoft.com/office/drawing/2014/main" id="{CDB87CB6-E1DF-4ABE-B481-6CB7B221974B}"/>
                  </a:ext>
                </a:extLst>
              </p:cNvPr>
              <p:cNvGrpSpPr>
                <a:grpSpLocks noChangeAspect="1"/>
              </p:cNvGrpSpPr>
              <p:nvPr/>
            </p:nvGrpSpPr>
            <p:grpSpPr>
              <a:xfrm>
                <a:off x="7314221" y="2668622"/>
                <a:ext cx="3571797" cy="3571797"/>
                <a:chOff x="6724877" y="1866761"/>
                <a:chExt cx="4321875" cy="4321875"/>
              </a:xfrm>
              <a:solidFill>
                <a:schemeClr val="accent2"/>
              </a:solidFill>
            </p:grpSpPr>
            <p:sp>
              <p:nvSpPr>
                <p:cNvPr id="98" name="Oval 97">
                  <a:extLst>
                    <a:ext uri="{FF2B5EF4-FFF2-40B4-BE49-F238E27FC236}">
                      <a16:creationId xmlns:a16="http://schemas.microsoft.com/office/drawing/2014/main" id="{68E73958-253A-40B6-A450-0467DBACEB75}"/>
                    </a:ext>
                  </a:extLst>
                </p:cNvPr>
                <p:cNvSpPr>
                  <a:spLocks noChangeAspect="1"/>
                </p:cNvSpPr>
                <p:nvPr/>
              </p:nvSpPr>
              <p:spPr>
                <a:xfrm>
                  <a:off x="6724877" y="1866761"/>
                  <a:ext cx="4321875" cy="4321875"/>
                </a:xfrm>
                <a:prstGeom prst="ellipse">
                  <a:avLst/>
                </a:prstGeom>
                <a:solidFill>
                  <a:srgbClr val="0A563D"/>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ln>
                      <a:noFill/>
                    </a:ln>
                    <a:solidFill>
                      <a:srgbClr val="037D59"/>
                    </a:solidFill>
                  </a:endParaRPr>
                </a:p>
              </p:txBody>
            </p:sp>
            <p:sp>
              <p:nvSpPr>
                <p:cNvPr id="99" name="Oval 98">
                  <a:extLst>
                    <a:ext uri="{FF2B5EF4-FFF2-40B4-BE49-F238E27FC236}">
                      <a16:creationId xmlns:a16="http://schemas.microsoft.com/office/drawing/2014/main" id="{B37F938C-CBC8-4E6C-8D3C-76BCA60E1E72}"/>
                    </a:ext>
                  </a:extLst>
                </p:cNvPr>
                <p:cNvSpPr>
                  <a:spLocks noChangeAspect="1"/>
                </p:cNvSpPr>
                <p:nvPr/>
              </p:nvSpPr>
              <p:spPr>
                <a:xfrm>
                  <a:off x="7404287" y="2546171"/>
                  <a:ext cx="2963054" cy="2963054"/>
                </a:xfrm>
                <a:prstGeom prst="ellipse">
                  <a:avLst/>
                </a:prstGeom>
                <a:solidFill>
                  <a:srgbClr val="037D59"/>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a:ln>
                      <a:noFill/>
                    </a:ln>
                    <a:solidFill>
                      <a:schemeClr val="bg1"/>
                    </a:solidFill>
                  </a:endParaRPr>
                </a:p>
              </p:txBody>
            </p:sp>
            <p:sp>
              <p:nvSpPr>
                <p:cNvPr id="100" name="Oval 99">
                  <a:extLst>
                    <a:ext uri="{FF2B5EF4-FFF2-40B4-BE49-F238E27FC236}">
                      <a16:creationId xmlns:a16="http://schemas.microsoft.com/office/drawing/2014/main" id="{12A14DA4-3E75-42A5-A3FA-EC471078B306}"/>
                    </a:ext>
                  </a:extLst>
                </p:cNvPr>
                <p:cNvSpPr>
                  <a:spLocks noChangeAspect="1"/>
                </p:cNvSpPr>
                <p:nvPr/>
              </p:nvSpPr>
              <p:spPr>
                <a:xfrm>
                  <a:off x="8183688" y="3325572"/>
                  <a:ext cx="1404253" cy="1404253"/>
                </a:xfrm>
                <a:prstGeom prst="ellipse">
                  <a:avLst/>
                </a:prstGeom>
                <a:solidFill>
                  <a:srgbClr val="59DAAF"/>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a:ln>
                      <a:noFill/>
                    </a:ln>
                    <a:solidFill>
                      <a:schemeClr val="bg1"/>
                    </a:solidFill>
                  </a:endParaRPr>
                </a:p>
              </p:txBody>
            </p:sp>
          </p:grpSp>
          <p:sp>
            <p:nvSpPr>
              <p:cNvPr id="101" name="TextBox 100">
                <a:extLst>
                  <a:ext uri="{FF2B5EF4-FFF2-40B4-BE49-F238E27FC236}">
                    <a16:creationId xmlns:a16="http://schemas.microsoft.com/office/drawing/2014/main" id="{1145A6EF-6675-4119-9123-F60A4C6D524F}"/>
                  </a:ext>
                </a:extLst>
              </p:cNvPr>
              <p:cNvSpPr txBox="1"/>
              <p:nvPr/>
            </p:nvSpPr>
            <p:spPr>
              <a:xfrm>
                <a:off x="8709774" y="4370154"/>
                <a:ext cx="780689" cy="168734"/>
              </a:xfrm>
              <a:prstGeom prst="rect">
                <a:avLst/>
              </a:prstGeom>
              <a:noFill/>
            </p:spPr>
            <p:txBody>
              <a:bodyPr wrap="none" lIns="0" tIns="0" rIns="0" bIns="0" rtlCol="0" anchor="ctr">
                <a:spAutoFit/>
              </a:bodyPr>
              <a:lstStyle/>
              <a:p>
                <a:pPr algn="ctr"/>
                <a:r>
                  <a:rPr lang="en-US" sz="1200" b="1" dirty="0">
                    <a:solidFill>
                      <a:srgbClr val="0A563D"/>
                    </a:solidFill>
                  </a:rPr>
                  <a:t>Champions</a:t>
                </a:r>
              </a:p>
            </p:txBody>
          </p:sp>
          <p:sp>
            <p:nvSpPr>
              <p:cNvPr id="102" name="TextBox 101">
                <a:extLst>
                  <a:ext uri="{FF2B5EF4-FFF2-40B4-BE49-F238E27FC236}">
                    <a16:creationId xmlns:a16="http://schemas.microsoft.com/office/drawing/2014/main" id="{4D17E7A2-9BEC-4141-8F7D-BFEB6212A4BA}"/>
                  </a:ext>
                </a:extLst>
              </p:cNvPr>
              <p:cNvSpPr txBox="1"/>
              <p:nvPr/>
            </p:nvSpPr>
            <p:spPr>
              <a:xfrm>
                <a:off x="8329002" y="2964552"/>
                <a:ext cx="1542234" cy="785311"/>
              </a:xfrm>
              <a:prstGeom prst="rect">
                <a:avLst/>
              </a:prstGeom>
              <a:noFill/>
            </p:spPr>
            <p:txBody>
              <a:bodyPr wrap="none" lIns="0" tIns="0" rIns="0" bIns="0" rtlCol="0" anchor="ctr">
                <a:prstTxWarp prst="textArchUp">
                  <a:avLst/>
                </a:prstTxWarp>
                <a:spAutoFit/>
              </a:bodyPr>
              <a:lstStyle/>
              <a:p>
                <a:pPr algn="ctr"/>
                <a:r>
                  <a:rPr lang="en-US" sz="1200" b="1" dirty="0">
                    <a:solidFill>
                      <a:schemeClr val="accent3"/>
                    </a:solidFill>
                  </a:rPr>
                  <a:t>Overarching System</a:t>
                </a:r>
              </a:p>
            </p:txBody>
          </p:sp>
        </p:grpSp>
        <p:sp>
          <p:nvSpPr>
            <p:cNvPr id="8" name="TextBox 7">
              <a:extLst>
                <a:ext uri="{FF2B5EF4-FFF2-40B4-BE49-F238E27FC236}">
                  <a16:creationId xmlns:a16="http://schemas.microsoft.com/office/drawing/2014/main" id="{13932E17-D2E2-2E03-AC74-AF3C30CB4F64}"/>
                </a:ext>
              </a:extLst>
            </p:cNvPr>
            <p:cNvSpPr txBox="1"/>
            <p:nvPr/>
          </p:nvSpPr>
          <p:spPr>
            <a:xfrm>
              <a:off x="8937535" y="3396349"/>
              <a:ext cx="1875136" cy="1685269"/>
            </a:xfrm>
            <a:prstGeom prst="rect">
              <a:avLst/>
            </a:prstGeom>
            <a:noFill/>
          </p:spPr>
          <p:txBody>
            <a:bodyPr wrap="none" lIns="0" tIns="0" rIns="0" bIns="0" rtlCol="0" anchor="ctr">
              <a:prstTxWarp prst="textArchUp">
                <a:avLst/>
              </a:prstTxWarp>
              <a:spAutoFit/>
            </a:bodyPr>
            <a:lstStyle/>
            <a:p>
              <a:pPr algn="ctr"/>
              <a:r>
                <a:rPr lang="en-US" sz="1200" b="1" dirty="0">
                  <a:solidFill>
                    <a:schemeClr val="accent3"/>
                  </a:solidFill>
                </a:rPr>
                <a:t>Economic Ecosystem</a:t>
              </a:r>
            </a:p>
          </p:txBody>
        </p:sp>
      </p:grpSp>
      <p:grpSp>
        <p:nvGrpSpPr>
          <p:cNvPr id="54" name="Group 53">
            <a:extLst>
              <a:ext uri="{FF2B5EF4-FFF2-40B4-BE49-F238E27FC236}">
                <a16:creationId xmlns:a16="http://schemas.microsoft.com/office/drawing/2014/main" id="{5D94368E-A39D-3DFA-84C4-4A4BD8E8E307}"/>
              </a:ext>
            </a:extLst>
          </p:cNvPr>
          <p:cNvGrpSpPr/>
          <p:nvPr/>
        </p:nvGrpSpPr>
        <p:grpSpPr>
          <a:xfrm>
            <a:off x="4652154" y="3079393"/>
            <a:ext cx="2559261" cy="750455"/>
            <a:chOff x="4652154" y="3079393"/>
            <a:chExt cx="2559261" cy="750455"/>
          </a:xfrm>
        </p:grpSpPr>
        <p:sp>
          <p:nvSpPr>
            <p:cNvPr id="36" name="Rounded Rectangle 35">
              <a:extLst>
                <a:ext uri="{FF2B5EF4-FFF2-40B4-BE49-F238E27FC236}">
                  <a16:creationId xmlns:a16="http://schemas.microsoft.com/office/drawing/2014/main" id="{AA7E792D-5A90-01A4-9555-648F77C75983}"/>
                </a:ext>
              </a:extLst>
            </p:cNvPr>
            <p:cNvSpPr>
              <a:spLocks/>
            </p:cNvSpPr>
            <p:nvPr/>
          </p:nvSpPr>
          <p:spPr>
            <a:xfrm>
              <a:off x="4932861" y="3151396"/>
              <a:ext cx="2278554" cy="607004"/>
            </a:xfrm>
            <a:prstGeom prst="roundRect">
              <a:avLst/>
            </a:prstGeom>
            <a:solidFill>
              <a:srgbClr val="037D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r"/>
              <a:r>
                <a:rPr lang="en-US" sz="1600" b="1" dirty="0">
                  <a:solidFill>
                    <a:schemeClr val="bg1"/>
                  </a:solidFill>
                </a:rPr>
                <a:t>30 System-level orientations</a:t>
              </a:r>
              <a:endParaRPr lang="en-US" sz="1600" b="1" dirty="0">
                <a:ln>
                  <a:noFill/>
                </a:ln>
                <a:solidFill>
                  <a:schemeClr val="bg1"/>
                </a:solidFill>
              </a:endParaRPr>
            </a:p>
          </p:txBody>
        </p:sp>
        <p:pic>
          <p:nvPicPr>
            <p:cNvPr id="3" name="Picture 2">
              <a:extLst>
                <a:ext uri="{FF2B5EF4-FFF2-40B4-BE49-F238E27FC236}">
                  <a16:creationId xmlns:a16="http://schemas.microsoft.com/office/drawing/2014/main" id="{4580217E-2833-A8E7-C79C-5F9A4F5F2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2154" y="3079393"/>
              <a:ext cx="611909" cy="750455"/>
            </a:xfrm>
            <a:prstGeom prst="rect">
              <a:avLst/>
            </a:prstGeom>
          </p:spPr>
        </p:pic>
      </p:grpSp>
      <p:grpSp>
        <p:nvGrpSpPr>
          <p:cNvPr id="55" name="Group 54">
            <a:extLst>
              <a:ext uri="{FF2B5EF4-FFF2-40B4-BE49-F238E27FC236}">
                <a16:creationId xmlns:a16="http://schemas.microsoft.com/office/drawing/2014/main" id="{803AE16C-C781-48BB-5507-0E47431267BF}"/>
              </a:ext>
            </a:extLst>
          </p:cNvPr>
          <p:cNvGrpSpPr/>
          <p:nvPr/>
        </p:nvGrpSpPr>
        <p:grpSpPr>
          <a:xfrm>
            <a:off x="4651966" y="4003411"/>
            <a:ext cx="2553231" cy="750455"/>
            <a:chOff x="4651966" y="4003411"/>
            <a:chExt cx="2553231" cy="750455"/>
          </a:xfrm>
        </p:grpSpPr>
        <p:sp>
          <p:nvSpPr>
            <p:cNvPr id="37" name="Rounded Rectangle 36">
              <a:extLst>
                <a:ext uri="{FF2B5EF4-FFF2-40B4-BE49-F238E27FC236}">
                  <a16:creationId xmlns:a16="http://schemas.microsoft.com/office/drawing/2014/main" id="{3CA0EA33-D5A5-766E-F364-9D0E4FA3BEAB}"/>
                </a:ext>
              </a:extLst>
            </p:cNvPr>
            <p:cNvSpPr>
              <a:spLocks/>
            </p:cNvSpPr>
            <p:nvPr/>
          </p:nvSpPr>
          <p:spPr>
            <a:xfrm>
              <a:off x="4926643" y="4079546"/>
              <a:ext cx="2278554" cy="607004"/>
            </a:xfrm>
            <a:prstGeom prst="roundRect">
              <a:avLst/>
            </a:prstGeom>
            <a:solidFill>
              <a:srgbClr val="037D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r"/>
              <a:r>
                <a:rPr lang="en-US" sz="1600" b="1" dirty="0">
                  <a:solidFill>
                    <a:schemeClr val="bg1"/>
                  </a:solidFill>
                </a:rPr>
                <a:t>3-5 Ecosystem-</a:t>
              </a:r>
              <a:br>
                <a:rPr lang="en-US" sz="1600" b="1" dirty="0">
                  <a:solidFill>
                    <a:schemeClr val="bg1"/>
                  </a:solidFill>
                </a:rPr>
              </a:br>
              <a:r>
                <a:rPr lang="en-US" sz="1600" b="1" dirty="0">
                  <a:solidFill>
                    <a:schemeClr val="bg1"/>
                  </a:solidFill>
                </a:rPr>
                <a:t>level orientations</a:t>
              </a:r>
              <a:endParaRPr lang="en-US" sz="1600" b="1" dirty="0">
                <a:ln>
                  <a:noFill/>
                </a:ln>
                <a:solidFill>
                  <a:schemeClr val="bg1"/>
                </a:solidFill>
              </a:endParaRPr>
            </a:p>
          </p:txBody>
        </p:sp>
        <p:pic>
          <p:nvPicPr>
            <p:cNvPr id="4" name="Picture 3">
              <a:extLst>
                <a:ext uri="{FF2B5EF4-FFF2-40B4-BE49-F238E27FC236}">
                  <a16:creationId xmlns:a16="http://schemas.microsoft.com/office/drawing/2014/main" id="{91D97D13-AB1E-639D-5CDA-6BE8C6A28E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1966" y="4003411"/>
              <a:ext cx="611909" cy="750455"/>
            </a:xfrm>
            <a:prstGeom prst="rect">
              <a:avLst/>
            </a:prstGeom>
          </p:spPr>
        </p:pic>
      </p:grpSp>
      <p:grpSp>
        <p:nvGrpSpPr>
          <p:cNvPr id="58" name="Group 57">
            <a:extLst>
              <a:ext uri="{FF2B5EF4-FFF2-40B4-BE49-F238E27FC236}">
                <a16:creationId xmlns:a16="http://schemas.microsoft.com/office/drawing/2014/main" id="{DBD5D224-1A22-92FE-C05A-9F0784A18FD3}"/>
              </a:ext>
            </a:extLst>
          </p:cNvPr>
          <p:cNvGrpSpPr/>
          <p:nvPr/>
        </p:nvGrpSpPr>
        <p:grpSpPr>
          <a:xfrm>
            <a:off x="7205197" y="2943265"/>
            <a:ext cx="2141575" cy="2361058"/>
            <a:chOff x="7205197" y="2943265"/>
            <a:chExt cx="2141575" cy="2361058"/>
          </a:xfrm>
        </p:grpSpPr>
        <p:cxnSp>
          <p:nvCxnSpPr>
            <p:cNvPr id="131" name="Straight Arrow Connector 130">
              <a:extLst>
                <a:ext uri="{FF2B5EF4-FFF2-40B4-BE49-F238E27FC236}">
                  <a16:creationId xmlns:a16="http://schemas.microsoft.com/office/drawing/2014/main" id="{B3FC12F2-4E12-41B5-8D9C-D93AEDD4367E}"/>
                </a:ext>
              </a:extLst>
            </p:cNvPr>
            <p:cNvCxnSpPr>
              <a:cxnSpLocks/>
              <a:stCxn id="36" idx="3"/>
            </p:cNvCxnSpPr>
            <p:nvPr/>
          </p:nvCxnSpPr>
          <p:spPr>
            <a:xfrm flipV="1">
              <a:off x="7211415" y="2943265"/>
              <a:ext cx="1828571" cy="511633"/>
            </a:xfrm>
            <a:prstGeom prst="straightConnector1">
              <a:avLst/>
            </a:prstGeom>
            <a:ln w="34925">
              <a:solidFill>
                <a:srgbClr val="59DAA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D547A2-1CE2-6E35-C115-0E96C38EB1D9}"/>
                </a:ext>
              </a:extLst>
            </p:cNvPr>
            <p:cNvCxnSpPr>
              <a:cxnSpLocks/>
              <a:stCxn id="37" idx="3"/>
            </p:cNvCxnSpPr>
            <p:nvPr/>
          </p:nvCxnSpPr>
          <p:spPr>
            <a:xfrm flipV="1">
              <a:off x="7205197" y="3780411"/>
              <a:ext cx="1849071" cy="602637"/>
            </a:xfrm>
            <a:prstGeom prst="straightConnector1">
              <a:avLst/>
            </a:prstGeom>
            <a:ln w="34925">
              <a:solidFill>
                <a:srgbClr val="59DAA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4CFEF6B-7703-BE7B-4AC4-F55302856E07}"/>
                </a:ext>
              </a:extLst>
            </p:cNvPr>
            <p:cNvCxnSpPr>
              <a:cxnSpLocks/>
              <a:stCxn id="38" idx="3"/>
            </p:cNvCxnSpPr>
            <p:nvPr/>
          </p:nvCxnSpPr>
          <p:spPr>
            <a:xfrm flipV="1">
              <a:off x="7205197" y="4563677"/>
              <a:ext cx="2141575" cy="740646"/>
            </a:xfrm>
            <a:prstGeom prst="straightConnector1">
              <a:avLst/>
            </a:prstGeom>
            <a:ln w="34925">
              <a:solidFill>
                <a:srgbClr val="59DAA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389F583-4D65-DAF0-2309-577AF5257CC7}"/>
              </a:ext>
            </a:extLst>
          </p:cNvPr>
          <p:cNvGrpSpPr/>
          <p:nvPr/>
        </p:nvGrpSpPr>
        <p:grpSpPr>
          <a:xfrm>
            <a:off x="4651966" y="4932538"/>
            <a:ext cx="2553231" cy="750455"/>
            <a:chOff x="4651966" y="4932538"/>
            <a:chExt cx="2553231" cy="750455"/>
          </a:xfrm>
        </p:grpSpPr>
        <p:sp>
          <p:nvSpPr>
            <p:cNvPr id="38" name="Rounded Rectangle 37">
              <a:extLst>
                <a:ext uri="{FF2B5EF4-FFF2-40B4-BE49-F238E27FC236}">
                  <a16:creationId xmlns:a16="http://schemas.microsoft.com/office/drawing/2014/main" id="{BB5DFAD6-2C07-4D84-9F10-8D796DC8A716}"/>
                </a:ext>
              </a:extLst>
            </p:cNvPr>
            <p:cNvSpPr>
              <a:spLocks/>
            </p:cNvSpPr>
            <p:nvPr/>
          </p:nvSpPr>
          <p:spPr>
            <a:xfrm>
              <a:off x="4926643" y="5000821"/>
              <a:ext cx="2278554" cy="607004"/>
            </a:xfrm>
            <a:prstGeom prst="roundRect">
              <a:avLst/>
            </a:prstGeom>
            <a:solidFill>
              <a:srgbClr val="037D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r"/>
              <a:r>
                <a:rPr lang="en-US" sz="1600" b="1" dirty="0">
                  <a:solidFill>
                    <a:schemeClr val="bg1"/>
                  </a:solidFill>
                </a:rPr>
                <a:t>50+ Champion orientations</a:t>
              </a:r>
              <a:endParaRPr lang="en-US" sz="1600" b="1" dirty="0">
                <a:ln>
                  <a:noFill/>
                </a:ln>
                <a:solidFill>
                  <a:schemeClr val="bg1"/>
                </a:solidFill>
              </a:endParaRPr>
            </a:p>
          </p:txBody>
        </p:sp>
        <p:pic>
          <p:nvPicPr>
            <p:cNvPr id="5" name="Picture 4">
              <a:extLst>
                <a:ext uri="{FF2B5EF4-FFF2-40B4-BE49-F238E27FC236}">
                  <a16:creationId xmlns:a16="http://schemas.microsoft.com/office/drawing/2014/main" id="{3022B6F4-1278-ACAD-C4F2-241723D230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1966" y="4932538"/>
              <a:ext cx="611909" cy="750455"/>
            </a:xfrm>
            <a:prstGeom prst="rect">
              <a:avLst/>
            </a:prstGeom>
          </p:spPr>
        </p:pic>
      </p:grpSp>
      <p:pic>
        <p:nvPicPr>
          <p:cNvPr id="47" name="Picture 46">
            <a:extLst>
              <a:ext uri="{FF2B5EF4-FFF2-40B4-BE49-F238E27FC236}">
                <a16:creationId xmlns:a16="http://schemas.microsoft.com/office/drawing/2014/main" id="{49A43D3E-61E0-3E34-2FFF-16F997C67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986" y="2717449"/>
            <a:ext cx="3488309" cy="3303905"/>
          </a:xfrm>
          <a:prstGeom prst="rect">
            <a:avLst/>
          </a:prstGeom>
        </p:spPr>
      </p:pic>
      <p:pic>
        <p:nvPicPr>
          <p:cNvPr id="43" name="Picture 42">
            <a:extLst>
              <a:ext uri="{FF2B5EF4-FFF2-40B4-BE49-F238E27FC236}">
                <a16:creationId xmlns:a16="http://schemas.microsoft.com/office/drawing/2014/main" id="{7E376E4A-6176-EF89-3E82-7F5ECA96EC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1830" y="3454696"/>
            <a:ext cx="642620" cy="1788160"/>
          </a:xfrm>
          <a:prstGeom prst="rect">
            <a:avLst/>
          </a:prstGeom>
        </p:spPr>
      </p:pic>
    </p:spTree>
    <p:custDataLst>
      <p:tags r:id="rId1"/>
    </p:custDataLst>
    <p:extLst>
      <p:ext uri="{BB962C8B-B14F-4D97-AF65-F5344CB8AC3E}">
        <p14:creationId xmlns:p14="http://schemas.microsoft.com/office/powerpoint/2010/main" val="201699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1000"/>
                                            <p:tgtEl>
                                              <p:spTgt spid="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8" presetClass="emph" presetSubtype="0" repeatCount="indefinite" accel="50000" autoRev="1" fill="hold" nodeType="withEffect" p14:presetBounceEnd="50000">
                                      <p:stCondLst>
                                        <p:cond delay="0"/>
                                      </p:stCondLst>
                                      <p:childTnLst>
                                        <p:animRot by="21600000" p14:bounceEnd="50000">
                                          <p:cBhvr>
                                            <p:cTn id="13" dur="3000" fill="hold"/>
                                            <p:tgtEl>
                                              <p:spTgt spid="43"/>
                                            </p:tgtEl>
                                            <p:attrNameLst>
                                              <p:attrName>r</p:attrName>
                                            </p:attrNameLst>
                                          </p:cBhvr>
                                        </p:animRot>
                                      </p:childTnLst>
                                    </p:cTn>
                                  </p:par>
                                  <p:par>
                                    <p:cTn id="14" presetID="37" presetClass="entr" presetSubtype="0" fill="hold" nodeType="withEffect">
                                      <p:stCondLst>
                                        <p:cond delay="10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900" decel="100000" fill="hold"/>
                                            <p:tgtEl>
                                              <p:spTgt spid="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10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10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900" decel="100000" fill="hold"/>
                                            <p:tgtEl>
                                              <p:spTgt spid="5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2" presetID="22" presetClass="entr" presetSubtype="8" fill="hold" nodeType="withEffect">
                                      <p:stCondLst>
                                        <p:cond delay="200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6" presetClass="entr" presetSubtype="32" fill="hold" nodeType="withEffect">
                                      <p:stCondLst>
                                        <p:cond delay="2500"/>
                                      </p:stCondLst>
                                      <p:childTnLst>
                                        <p:set>
                                          <p:cBhvr>
                                            <p:cTn id="36" dur="1" fill="hold">
                                              <p:stCondLst>
                                                <p:cond delay="0"/>
                                              </p:stCondLst>
                                            </p:cTn>
                                            <p:tgtEl>
                                              <p:spTgt spid="57"/>
                                            </p:tgtEl>
                                            <p:attrNameLst>
                                              <p:attrName>style.visibility</p:attrName>
                                            </p:attrNameLst>
                                          </p:cBhvr>
                                          <p:to>
                                            <p:strVal val="visible"/>
                                          </p:to>
                                        </p:set>
                                        <p:animEffect transition="in" filter="circle(out)">
                                          <p:cBhvr>
                                            <p:cTn id="3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1000"/>
                                            <p:tgtEl>
                                              <p:spTgt spid="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8" presetClass="emph" presetSubtype="0" repeatCount="indefinite" accel="50000" autoRev="1" fill="hold" nodeType="withEffect">
                                      <p:stCondLst>
                                        <p:cond delay="0"/>
                                      </p:stCondLst>
                                      <p:childTnLst>
                                        <p:animRot by="21600000">
                                          <p:cBhvr>
                                            <p:cTn id="13" dur="3000" fill="hold"/>
                                            <p:tgtEl>
                                              <p:spTgt spid="43"/>
                                            </p:tgtEl>
                                            <p:attrNameLst>
                                              <p:attrName>r</p:attrName>
                                            </p:attrNameLst>
                                          </p:cBhvr>
                                        </p:animRot>
                                      </p:childTnLst>
                                    </p:cTn>
                                  </p:par>
                                  <p:par>
                                    <p:cTn id="14" presetID="37" presetClass="entr" presetSubtype="0" fill="hold" nodeType="withEffect">
                                      <p:stCondLst>
                                        <p:cond delay="10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900" decel="100000" fill="hold"/>
                                            <p:tgtEl>
                                              <p:spTgt spid="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10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10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900" decel="100000" fill="hold"/>
                                            <p:tgtEl>
                                              <p:spTgt spid="5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2" presetID="22" presetClass="entr" presetSubtype="8" fill="hold" nodeType="withEffect">
                                      <p:stCondLst>
                                        <p:cond delay="200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6" presetClass="entr" presetSubtype="32" fill="hold" nodeType="withEffect">
                                      <p:stCondLst>
                                        <p:cond delay="2500"/>
                                      </p:stCondLst>
                                      <p:childTnLst>
                                        <p:set>
                                          <p:cBhvr>
                                            <p:cTn id="36" dur="1" fill="hold">
                                              <p:stCondLst>
                                                <p:cond delay="0"/>
                                              </p:stCondLst>
                                            </p:cTn>
                                            <p:tgtEl>
                                              <p:spTgt spid="57"/>
                                            </p:tgtEl>
                                            <p:attrNameLst>
                                              <p:attrName>style.visibility</p:attrName>
                                            </p:attrNameLst>
                                          </p:cBhvr>
                                          <p:to>
                                            <p:strVal val="visible"/>
                                          </p:to>
                                        </p:set>
                                        <p:animEffect transition="in" filter="circle(out)">
                                          <p:cBhvr>
                                            <p:cTn id="3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6E2C70E-D709-4043-91C0-3047BF7047A5}"/>
              </a:ext>
            </a:extLst>
          </p:cNvPr>
          <p:cNvGraphicFramePr>
            <a:graphicFrameLocks noChangeAspect="1"/>
          </p:cNvGraphicFramePr>
          <p:nvPr>
            <p:custDataLst>
              <p:tags r:id="rId1"/>
            </p:custDataLst>
            <p:extLst>
              <p:ext uri="{D42A27DB-BD31-4B8C-83A1-F6EECF244321}">
                <p14:modId xmlns:p14="http://schemas.microsoft.com/office/powerpoint/2010/main" val="3349188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C6E2C70E-D709-4043-91C0-3047BF704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9110772C-4A93-49F1-B85C-D8DF781AD5C7}"/>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IN" sz="3600" u="none" strike="noStrike" kern="1200" cap="none" spc="0" normalizeH="0" noProof="0">
              <a:ln>
                <a:noFill/>
              </a:ln>
              <a:solidFill>
                <a:srgbClr val="FFFFFF"/>
              </a:solidFill>
              <a:effectLst/>
              <a:uLnTx/>
              <a:uFillTx/>
              <a:latin typeface="Bebas Kai" panose="04050603020B02020204" pitchFamily="82" charset="0"/>
              <a:ea typeface="+mj-ea"/>
              <a:cs typeface="+mj-cs"/>
              <a:sym typeface="Bebas Kai" panose="04050603020B02020204" pitchFamily="82" charset="0"/>
            </a:endParaRPr>
          </a:p>
        </p:txBody>
      </p:sp>
      <p:sp>
        <p:nvSpPr>
          <p:cNvPr id="4" name="Title 3">
            <a:extLst>
              <a:ext uri="{FF2B5EF4-FFF2-40B4-BE49-F238E27FC236}">
                <a16:creationId xmlns:a16="http://schemas.microsoft.com/office/drawing/2014/main" id="{C22C153F-839B-4BD9-B5FF-C615B221EC3E}"/>
              </a:ext>
            </a:extLst>
          </p:cNvPr>
          <p:cNvSpPr>
            <a:spLocks noGrp="1"/>
          </p:cNvSpPr>
          <p:nvPr>
            <p:ph type="title"/>
          </p:nvPr>
        </p:nvSpPr>
        <p:spPr>
          <a:xfrm>
            <a:off x="360361" y="272792"/>
            <a:ext cx="11831639" cy="708715"/>
          </a:xfrm>
        </p:spPr>
        <p:txBody>
          <a:bodyPr vert="horz" anchor="t">
            <a:normAutofit/>
          </a:bodyPr>
          <a:lstStyle/>
          <a:p>
            <a:r>
              <a:rPr lang="en-GB" sz="3600" dirty="0"/>
              <a:t>Global resource productivity is declining - our system is wasteful</a:t>
            </a:r>
          </a:p>
        </p:txBody>
      </p:sp>
      <p:sp>
        <p:nvSpPr>
          <p:cNvPr id="19" name="Footer Placeholder 3">
            <a:extLst>
              <a:ext uri="{FF2B5EF4-FFF2-40B4-BE49-F238E27FC236}">
                <a16:creationId xmlns:a16="http://schemas.microsoft.com/office/drawing/2014/main" id="{A5FE2B1A-1191-4243-A0E2-F266F0F91631}"/>
              </a:ext>
            </a:extLst>
          </p:cNvPr>
          <p:cNvSpPr txBox="1">
            <a:spLocks/>
          </p:cNvSpPr>
          <p:nvPr/>
        </p:nvSpPr>
        <p:spPr>
          <a:xfrm rot="5400000">
            <a:off x="7297110" y="1834450"/>
            <a:ext cx="9463189" cy="37469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800" dirty="0"/>
              <a:t>Source: Global Footprint Network, 2012; UNDP, 2014a; Global Resources Outlook 2019, IRP</a:t>
            </a:r>
          </a:p>
        </p:txBody>
      </p:sp>
      <p:sp>
        <p:nvSpPr>
          <p:cNvPr id="45" name="TextBox 44">
            <a:extLst>
              <a:ext uri="{FF2B5EF4-FFF2-40B4-BE49-F238E27FC236}">
                <a16:creationId xmlns:a16="http://schemas.microsoft.com/office/drawing/2014/main" id="{CE3E3438-84ED-47E6-ACB3-780A606C0494}"/>
              </a:ext>
            </a:extLst>
          </p:cNvPr>
          <p:cNvSpPr txBox="1">
            <a:spLocks/>
          </p:cNvSpPr>
          <p:nvPr/>
        </p:nvSpPr>
        <p:spPr>
          <a:xfrm>
            <a:off x="209107" y="719912"/>
            <a:ext cx="10958286" cy="380018"/>
          </a:xfrm>
          <a:prstGeom prst="rect">
            <a:avLst/>
          </a:prstGeom>
          <a:noFill/>
          <a:ln w="9525">
            <a:noFill/>
            <a:miter lim="800000"/>
            <a:headEnd/>
            <a:tailEnd/>
          </a:ln>
          <a:effectLst/>
        </p:spPr>
        <p:txBody>
          <a:bodyPr vert="horz" wrap="square" lIns="180000"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IN" sz="1600" b="1" dirty="0"/>
              <a:t>Worldwide resource extraction and resource productivity, 1970-2017</a:t>
            </a:r>
          </a:p>
        </p:txBody>
      </p:sp>
      <p:grpSp>
        <p:nvGrpSpPr>
          <p:cNvPr id="5" name="Group 4">
            <a:extLst>
              <a:ext uri="{FF2B5EF4-FFF2-40B4-BE49-F238E27FC236}">
                <a16:creationId xmlns:a16="http://schemas.microsoft.com/office/drawing/2014/main" id="{0CC057C4-9AE1-4D24-A6E1-2251868B7446}"/>
              </a:ext>
            </a:extLst>
          </p:cNvPr>
          <p:cNvGrpSpPr/>
          <p:nvPr/>
        </p:nvGrpSpPr>
        <p:grpSpPr>
          <a:xfrm>
            <a:off x="3196514" y="6519019"/>
            <a:ext cx="814470" cy="152616"/>
            <a:chOff x="6680091" y="711194"/>
            <a:chExt cx="895917" cy="184666"/>
          </a:xfrm>
        </p:grpSpPr>
        <p:sp>
          <p:nvSpPr>
            <p:cNvPr id="59" name="Rectangle 58">
              <a:extLst>
                <a:ext uri="{FF2B5EF4-FFF2-40B4-BE49-F238E27FC236}">
                  <a16:creationId xmlns:a16="http://schemas.microsoft.com/office/drawing/2014/main" id="{A78C0FAE-1432-483C-A0A8-9870A0F7723E}"/>
                </a:ext>
              </a:extLst>
            </p:cNvPr>
            <p:cNvSpPr/>
            <p:nvPr/>
          </p:nvSpPr>
          <p:spPr>
            <a:xfrm>
              <a:off x="6680091" y="711259"/>
              <a:ext cx="203073" cy="184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91"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ea typeface="+mn-ea"/>
                <a:cs typeface="+mn-cs"/>
              </a:endParaRPr>
            </a:p>
          </p:txBody>
        </p:sp>
        <p:sp>
          <p:nvSpPr>
            <p:cNvPr id="60" name="TextBox 59">
              <a:extLst>
                <a:ext uri="{FF2B5EF4-FFF2-40B4-BE49-F238E27FC236}">
                  <a16:creationId xmlns:a16="http://schemas.microsoft.com/office/drawing/2014/main" id="{E35C2C3A-C7CF-4C94-910D-BF6A82CB8815}"/>
                </a:ext>
              </a:extLst>
            </p:cNvPr>
            <p:cNvSpPr txBox="1"/>
            <p:nvPr/>
          </p:nvSpPr>
          <p:spPr>
            <a:xfrm>
              <a:off x="6933203" y="711194"/>
              <a:ext cx="642805" cy="184666"/>
            </a:xfrm>
            <a:prstGeom prst="rect">
              <a:avLst/>
            </a:prstGeom>
            <a:noFill/>
          </p:spPr>
          <p:txBody>
            <a:bodyPr wrap="none" lIns="0" tIns="0" rIns="0" bIns="0" rtlCol="0">
              <a:noAutofit/>
            </a:bodyPr>
            <a:lstStyle/>
            <a:p>
              <a:pPr marL="0" marR="0" lvl="0" indent="0" algn="l" defTabSz="80459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Biomass</a:t>
              </a:r>
            </a:p>
          </p:txBody>
        </p:sp>
      </p:grpSp>
      <p:grpSp>
        <p:nvGrpSpPr>
          <p:cNvPr id="6" name="Group 5">
            <a:extLst>
              <a:ext uri="{FF2B5EF4-FFF2-40B4-BE49-F238E27FC236}">
                <a16:creationId xmlns:a16="http://schemas.microsoft.com/office/drawing/2014/main" id="{152F4D46-3378-463C-BFC9-E9F5DFBC880D}"/>
              </a:ext>
            </a:extLst>
          </p:cNvPr>
          <p:cNvGrpSpPr/>
          <p:nvPr/>
        </p:nvGrpSpPr>
        <p:grpSpPr>
          <a:xfrm>
            <a:off x="5630067" y="6519019"/>
            <a:ext cx="994645" cy="152616"/>
            <a:chOff x="7845309" y="711194"/>
            <a:chExt cx="1094110" cy="184666"/>
          </a:xfrm>
        </p:grpSpPr>
        <p:sp>
          <p:nvSpPr>
            <p:cNvPr id="57" name="Rectangle 56">
              <a:extLst>
                <a:ext uri="{FF2B5EF4-FFF2-40B4-BE49-F238E27FC236}">
                  <a16:creationId xmlns:a16="http://schemas.microsoft.com/office/drawing/2014/main" id="{A1160BD0-8474-4A40-B85D-5F59AD48E41A}"/>
                </a:ext>
              </a:extLst>
            </p:cNvPr>
            <p:cNvSpPr/>
            <p:nvPr/>
          </p:nvSpPr>
          <p:spPr>
            <a:xfrm>
              <a:off x="7845309" y="711259"/>
              <a:ext cx="203073" cy="184537"/>
            </a:xfrm>
            <a:prstGeom prst="rect">
              <a:avLst/>
            </a:prstGeom>
            <a:solidFill>
              <a:srgbClr val="AAA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91"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ea typeface="+mn-ea"/>
                <a:cs typeface="+mn-cs"/>
              </a:endParaRPr>
            </a:p>
          </p:txBody>
        </p:sp>
        <p:sp>
          <p:nvSpPr>
            <p:cNvPr id="58" name="TextBox 57">
              <a:extLst>
                <a:ext uri="{FF2B5EF4-FFF2-40B4-BE49-F238E27FC236}">
                  <a16:creationId xmlns:a16="http://schemas.microsoft.com/office/drawing/2014/main" id="{E90B4C19-33B7-4AE8-A3BA-989F28F8E288}"/>
                </a:ext>
              </a:extLst>
            </p:cNvPr>
            <p:cNvSpPr txBox="1"/>
            <p:nvPr/>
          </p:nvSpPr>
          <p:spPr>
            <a:xfrm>
              <a:off x="8098420" y="711194"/>
              <a:ext cx="840999" cy="184666"/>
            </a:xfrm>
            <a:prstGeom prst="rect">
              <a:avLst/>
            </a:prstGeom>
            <a:noFill/>
          </p:spPr>
          <p:txBody>
            <a:bodyPr wrap="none" lIns="0" tIns="0" rIns="0" bIns="0" rtlCol="0">
              <a:noAutofit/>
            </a:bodyPr>
            <a:lstStyle/>
            <a:p>
              <a:pPr marL="0" marR="0" lvl="0" indent="0" algn="l" defTabSz="80459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ea typeface="+mn-ea"/>
                  <a:cs typeface="+mn-cs"/>
                </a:rPr>
                <a:t>Fossil fuels</a:t>
              </a:r>
            </a:p>
          </p:txBody>
        </p:sp>
      </p:grpSp>
      <p:grpSp>
        <p:nvGrpSpPr>
          <p:cNvPr id="7" name="Group 6">
            <a:extLst>
              <a:ext uri="{FF2B5EF4-FFF2-40B4-BE49-F238E27FC236}">
                <a16:creationId xmlns:a16="http://schemas.microsoft.com/office/drawing/2014/main" id="{45C1AB76-CB1B-4821-B623-5440133B6318}"/>
              </a:ext>
            </a:extLst>
          </p:cNvPr>
          <p:cNvGrpSpPr/>
          <p:nvPr/>
        </p:nvGrpSpPr>
        <p:grpSpPr>
          <a:xfrm>
            <a:off x="4475093" y="6519019"/>
            <a:ext cx="681856" cy="152616"/>
            <a:chOff x="9137650" y="711194"/>
            <a:chExt cx="750042" cy="184666"/>
          </a:xfrm>
        </p:grpSpPr>
        <p:sp>
          <p:nvSpPr>
            <p:cNvPr id="55" name="Rectangle 54">
              <a:extLst>
                <a:ext uri="{FF2B5EF4-FFF2-40B4-BE49-F238E27FC236}">
                  <a16:creationId xmlns:a16="http://schemas.microsoft.com/office/drawing/2014/main" id="{DC188614-371B-4CFD-B38E-3C6A77CEDD01}"/>
                </a:ext>
              </a:extLst>
            </p:cNvPr>
            <p:cNvSpPr/>
            <p:nvPr/>
          </p:nvSpPr>
          <p:spPr>
            <a:xfrm>
              <a:off x="9137650" y="711259"/>
              <a:ext cx="203073" cy="184537"/>
            </a:xfrm>
            <a:prstGeom prst="rect">
              <a:avLst/>
            </a:prstGeom>
            <a:solidFill>
              <a:srgbClr val="F8B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91"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ea typeface="+mn-ea"/>
                <a:cs typeface="+mn-cs"/>
              </a:endParaRPr>
            </a:p>
          </p:txBody>
        </p:sp>
        <p:sp>
          <p:nvSpPr>
            <p:cNvPr id="56" name="TextBox 55">
              <a:extLst>
                <a:ext uri="{FF2B5EF4-FFF2-40B4-BE49-F238E27FC236}">
                  <a16:creationId xmlns:a16="http://schemas.microsoft.com/office/drawing/2014/main" id="{073F49F1-4A4D-4F4D-9370-FFC0EB9AE302}"/>
                </a:ext>
              </a:extLst>
            </p:cNvPr>
            <p:cNvSpPr txBox="1"/>
            <p:nvPr/>
          </p:nvSpPr>
          <p:spPr>
            <a:xfrm>
              <a:off x="9390761" y="711194"/>
              <a:ext cx="496931" cy="184666"/>
            </a:xfrm>
            <a:prstGeom prst="rect">
              <a:avLst/>
            </a:prstGeom>
            <a:noFill/>
          </p:spPr>
          <p:txBody>
            <a:bodyPr wrap="none" lIns="0" tIns="0" rIns="0" bIns="0" rtlCol="0">
              <a:noAutofit/>
            </a:bodyPr>
            <a:lstStyle/>
            <a:p>
              <a:pPr marL="0" marR="0" lvl="0" indent="0" algn="l" defTabSz="80459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ea typeface="+mn-ea"/>
                  <a:cs typeface="+mn-cs"/>
                </a:rPr>
                <a:t>Metals</a:t>
              </a:r>
            </a:p>
          </p:txBody>
        </p:sp>
      </p:grpSp>
      <p:grpSp>
        <p:nvGrpSpPr>
          <p:cNvPr id="14" name="Group 13">
            <a:extLst>
              <a:ext uri="{FF2B5EF4-FFF2-40B4-BE49-F238E27FC236}">
                <a16:creationId xmlns:a16="http://schemas.microsoft.com/office/drawing/2014/main" id="{D4F6DE73-22B3-4B04-B657-96C71214937C}"/>
              </a:ext>
            </a:extLst>
          </p:cNvPr>
          <p:cNvGrpSpPr/>
          <p:nvPr/>
        </p:nvGrpSpPr>
        <p:grpSpPr>
          <a:xfrm>
            <a:off x="7145086" y="6523975"/>
            <a:ext cx="1626989" cy="152564"/>
            <a:chOff x="9988124" y="711194"/>
            <a:chExt cx="1789688" cy="184602"/>
          </a:xfrm>
        </p:grpSpPr>
        <p:sp>
          <p:nvSpPr>
            <p:cNvPr id="53" name="Rectangle 52">
              <a:extLst>
                <a:ext uri="{FF2B5EF4-FFF2-40B4-BE49-F238E27FC236}">
                  <a16:creationId xmlns:a16="http://schemas.microsoft.com/office/drawing/2014/main" id="{6D689FFE-00E8-4ED9-B699-250D602BB073}"/>
                </a:ext>
              </a:extLst>
            </p:cNvPr>
            <p:cNvSpPr/>
            <p:nvPr/>
          </p:nvSpPr>
          <p:spPr>
            <a:xfrm>
              <a:off x="9988124" y="711259"/>
              <a:ext cx="203073" cy="184537"/>
            </a:xfrm>
            <a:prstGeom prst="rect">
              <a:avLst/>
            </a:prstGeom>
            <a:solidFill>
              <a:srgbClr val="7F9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91"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ea typeface="+mn-ea"/>
                <a:cs typeface="+mn-cs"/>
              </a:endParaRPr>
            </a:p>
          </p:txBody>
        </p:sp>
        <p:sp>
          <p:nvSpPr>
            <p:cNvPr id="54" name="TextBox 53">
              <a:extLst>
                <a:ext uri="{FF2B5EF4-FFF2-40B4-BE49-F238E27FC236}">
                  <a16:creationId xmlns:a16="http://schemas.microsoft.com/office/drawing/2014/main" id="{41D0709D-338F-47D6-A821-0C1166C8C126}"/>
                </a:ext>
              </a:extLst>
            </p:cNvPr>
            <p:cNvSpPr txBox="1"/>
            <p:nvPr/>
          </p:nvSpPr>
          <p:spPr>
            <a:xfrm>
              <a:off x="10241234" y="711194"/>
              <a:ext cx="1536578" cy="167583"/>
            </a:xfrm>
            <a:prstGeom prst="rect">
              <a:avLst/>
            </a:prstGeom>
            <a:noFill/>
          </p:spPr>
          <p:txBody>
            <a:bodyPr wrap="square" lIns="0" tIns="0" rIns="0" bIns="0" rtlCol="0">
              <a:spAutoFit/>
            </a:bodyPr>
            <a:lstStyle/>
            <a:p>
              <a:pPr marL="0" marR="0" lvl="0" indent="0" algn="l" defTabSz="80459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ea typeface="+mn-ea"/>
                  <a:cs typeface="+mn-cs"/>
                </a:rPr>
                <a:t>Minerals (non metallic)</a:t>
              </a:r>
            </a:p>
          </p:txBody>
        </p:sp>
      </p:grpSp>
      <p:pic>
        <p:nvPicPr>
          <p:cNvPr id="8" name="Picture 7" descr="Table&#10;&#10;Description automatically generated">
            <a:extLst>
              <a:ext uri="{FF2B5EF4-FFF2-40B4-BE49-F238E27FC236}">
                <a16:creationId xmlns:a16="http://schemas.microsoft.com/office/drawing/2014/main" id="{FB48FCA9-8B9F-5B8B-2FAC-E3AB2F079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1549" y="1242138"/>
            <a:ext cx="9741876" cy="5034909"/>
          </a:xfrm>
          <a:prstGeom prst="rect">
            <a:avLst/>
          </a:prstGeom>
        </p:spPr>
      </p:pic>
      <p:pic>
        <p:nvPicPr>
          <p:cNvPr id="12" name="Picture 11" descr="Chart, line chart&#10;&#10;Description automatically generated">
            <a:extLst>
              <a:ext uri="{FF2B5EF4-FFF2-40B4-BE49-F238E27FC236}">
                <a16:creationId xmlns:a16="http://schemas.microsoft.com/office/drawing/2014/main" id="{C826E78A-63C3-F81F-5E30-14A509F80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570" y="1244732"/>
            <a:ext cx="9741877" cy="5034910"/>
          </a:xfrm>
          <a:prstGeom prst="rect">
            <a:avLst/>
          </a:prstGeom>
        </p:spPr>
      </p:pic>
    </p:spTree>
    <p:extLst>
      <p:ext uri="{BB962C8B-B14F-4D97-AF65-F5344CB8AC3E}">
        <p14:creationId xmlns:p14="http://schemas.microsoft.com/office/powerpoint/2010/main" val="201585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0D1BE-1183-7239-C696-F7285F90522D}"/>
              </a:ext>
            </a:extLst>
          </p:cNvPr>
          <p:cNvGraphicFramePr>
            <a:graphicFrameLocks noChangeAspect="1"/>
          </p:cNvGraphicFramePr>
          <p:nvPr>
            <p:custDataLst>
              <p:tags r:id="rId1"/>
            </p:custDataLst>
            <p:extLst>
              <p:ext uri="{D42A27DB-BD31-4B8C-83A1-F6EECF244321}">
                <p14:modId xmlns:p14="http://schemas.microsoft.com/office/powerpoint/2010/main" val="807798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Object 6" hidden="1">
                        <a:extLst>
                          <a:ext uri="{FF2B5EF4-FFF2-40B4-BE49-F238E27FC236}">
                            <a16:creationId xmlns:a16="http://schemas.microsoft.com/office/drawing/2014/main" id="{2D90D1BE-1183-7239-C696-F7285F9052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oogle Shape;136;p4">
            <a:extLst>
              <a:ext uri="{FF2B5EF4-FFF2-40B4-BE49-F238E27FC236}">
                <a16:creationId xmlns:a16="http://schemas.microsoft.com/office/drawing/2014/main" id="{5A54FCB4-302F-CD45-ED19-E8DFA34D0CB3}"/>
              </a:ext>
            </a:extLst>
          </p:cNvPr>
          <p:cNvPicPr preferRelativeResize="0"/>
          <p:nvPr/>
        </p:nvPicPr>
        <p:blipFill rotWithShape="1">
          <a:blip r:embed="rId5">
            <a:alphaModFix/>
          </a:blip>
          <a:srcRect l="39082" t="35841" r="36353" b="20733"/>
          <a:stretch/>
        </p:blipFill>
        <p:spPr>
          <a:xfrm>
            <a:off x="4833521" y="2945298"/>
            <a:ext cx="1875497" cy="1864990"/>
          </a:xfrm>
          <a:prstGeom prst="rect">
            <a:avLst/>
          </a:prstGeom>
          <a:noFill/>
          <a:ln>
            <a:noFill/>
          </a:ln>
        </p:spPr>
      </p:pic>
      <p:sp>
        <p:nvSpPr>
          <p:cNvPr id="10" name="Google Shape;139;p4">
            <a:extLst>
              <a:ext uri="{FF2B5EF4-FFF2-40B4-BE49-F238E27FC236}">
                <a16:creationId xmlns:a16="http://schemas.microsoft.com/office/drawing/2014/main" id="{F7B4CD0E-ACE0-E7E3-B66F-83D8CE94B76F}"/>
              </a:ext>
            </a:extLst>
          </p:cNvPr>
          <p:cNvSpPr txBox="1"/>
          <p:nvPr/>
        </p:nvSpPr>
        <p:spPr>
          <a:xfrm>
            <a:off x="0"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bg1"/>
                </a:solidFill>
                <a:ea typeface="Roboto"/>
                <a:cs typeface="Roboto"/>
                <a:sym typeface="Roboto"/>
              </a:rPr>
              <a:t>Malawi</a:t>
            </a:r>
            <a:endParaRPr sz="1600" dirty="0">
              <a:solidFill>
                <a:schemeClr val="bg1"/>
              </a:solidFill>
            </a:endParaRPr>
          </a:p>
          <a:p>
            <a:pPr marL="0" marR="0" lvl="0" indent="0" algn="ctr" rtl="0">
              <a:spcBef>
                <a:spcPts val="0"/>
              </a:spcBef>
              <a:spcAft>
                <a:spcPts val="0"/>
              </a:spcAft>
              <a:buClr>
                <a:schemeClr val="dk1"/>
              </a:buClr>
              <a:buSzPts val="2200"/>
              <a:buFont typeface="Roboto Light"/>
              <a:buNone/>
            </a:pPr>
            <a:r>
              <a:rPr lang="nl" sz="2000" b="0" u="none" strike="noStrike" cap="none" dirty="0">
                <a:solidFill>
                  <a:schemeClr val="bg1"/>
                </a:solidFill>
                <a:ea typeface="Roboto Light"/>
                <a:cs typeface="Roboto Light"/>
                <a:sym typeface="Roboto Light"/>
              </a:rPr>
              <a:t>$1,000 pc</a:t>
            </a:r>
            <a:endParaRPr sz="2000" b="0" u="none" strike="noStrike" cap="none" dirty="0">
              <a:solidFill>
                <a:schemeClr val="bg1"/>
              </a:solidFill>
              <a:ea typeface="Roboto Light"/>
              <a:cs typeface="Roboto Light"/>
              <a:sym typeface="Roboto Light"/>
            </a:endParaRPr>
          </a:p>
        </p:txBody>
      </p:sp>
      <p:sp>
        <p:nvSpPr>
          <p:cNvPr id="11" name="Google Shape;140;p4">
            <a:extLst>
              <a:ext uri="{FF2B5EF4-FFF2-40B4-BE49-F238E27FC236}">
                <a16:creationId xmlns:a16="http://schemas.microsoft.com/office/drawing/2014/main" id="{238BAFE8-1B7C-4D04-AFAA-7D98FF3FB082}"/>
              </a:ext>
            </a:extLst>
          </p:cNvPr>
          <p:cNvSpPr txBox="1"/>
          <p:nvPr/>
        </p:nvSpPr>
        <p:spPr>
          <a:xfrm>
            <a:off x="7964038"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en-GB" sz="2000" b="1" u="none" strike="noStrike" cap="none" dirty="0">
                <a:solidFill>
                  <a:schemeClr val="bg1"/>
                </a:solidFill>
                <a:ea typeface="Roboto"/>
                <a:cs typeface="Roboto"/>
                <a:sym typeface="Roboto"/>
              </a:rPr>
              <a:t>Australia</a:t>
            </a:r>
            <a:endParaRPr sz="1600" dirty="0">
              <a:solidFill>
                <a:schemeClr val="bg1"/>
              </a:solidFill>
            </a:endParaRPr>
          </a:p>
          <a:p>
            <a:pPr marL="0" marR="0" lvl="0" indent="0" algn="ctr" rtl="0">
              <a:spcBef>
                <a:spcPts val="0"/>
              </a:spcBef>
              <a:spcAft>
                <a:spcPts val="0"/>
              </a:spcAft>
              <a:buNone/>
            </a:pPr>
            <a:r>
              <a:rPr lang="nl" sz="2000" b="0" u="none" strike="noStrike" cap="none" dirty="0">
                <a:solidFill>
                  <a:schemeClr val="bg1"/>
                </a:solidFill>
                <a:ea typeface="Roboto Light"/>
                <a:cs typeface="Roboto Light"/>
                <a:sym typeface="Roboto Light"/>
              </a:rPr>
              <a:t>$54,900 pc</a:t>
            </a:r>
            <a:endParaRPr sz="2000" b="0" u="none" strike="noStrike" cap="none" dirty="0">
              <a:solidFill>
                <a:schemeClr val="bg1"/>
              </a:solidFill>
              <a:ea typeface="Roboto Light"/>
              <a:cs typeface="Roboto Light"/>
              <a:sym typeface="Roboto Light"/>
            </a:endParaRPr>
          </a:p>
        </p:txBody>
      </p:sp>
      <p:sp>
        <p:nvSpPr>
          <p:cNvPr id="12" name="Google Shape;141;p4">
            <a:extLst>
              <a:ext uri="{FF2B5EF4-FFF2-40B4-BE49-F238E27FC236}">
                <a16:creationId xmlns:a16="http://schemas.microsoft.com/office/drawing/2014/main" id="{50223E73-4AD7-E274-23DA-51A9FF762ABD}"/>
              </a:ext>
            </a:extLst>
          </p:cNvPr>
          <p:cNvSpPr txBox="1"/>
          <p:nvPr/>
        </p:nvSpPr>
        <p:spPr>
          <a:xfrm>
            <a:off x="2296592" y="5269151"/>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bg1"/>
                </a:solidFill>
                <a:ea typeface="Roboto"/>
                <a:cs typeface="Roboto"/>
                <a:sym typeface="Roboto"/>
              </a:rPr>
              <a:t>China</a:t>
            </a:r>
            <a:endParaRPr sz="1600" dirty="0">
              <a:solidFill>
                <a:schemeClr val="bg1"/>
              </a:solidFill>
            </a:endParaRPr>
          </a:p>
          <a:p>
            <a:pPr marL="0" marR="0" lvl="0" indent="0" algn="ctr" rtl="0">
              <a:spcBef>
                <a:spcPts val="0"/>
              </a:spcBef>
              <a:spcAft>
                <a:spcPts val="0"/>
              </a:spcAft>
              <a:buNone/>
            </a:pPr>
            <a:r>
              <a:rPr lang="nl" sz="2000" b="0" u="none" strike="noStrike" cap="none" dirty="0">
                <a:solidFill>
                  <a:schemeClr val="bg1"/>
                </a:solidFill>
                <a:ea typeface="Roboto Light"/>
                <a:cs typeface="Roboto Light"/>
                <a:sym typeface="Roboto Light"/>
              </a:rPr>
              <a:t>$17,200 pc</a:t>
            </a:r>
            <a:endParaRPr sz="2000" b="0" u="none" strike="noStrike" cap="none" dirty="0">
              <a:solidFill>
                <a:schemeClr val="bg1"/>
              </a:solidFill>
              <a:ea typeface="Roboto Light"/>
              <a:cs typeface="Roboto Light"/>
              <a:sym typeface="Roboto Light"/>
            </a:endParaRPr>
          </a:p>
        </p:txBody>
      </p:sp>
      <p:sp>
        <p:nvSpPr>
          <p:cNvPr id="14" name="Google Shape;141;p4">
            <a:extLst>
              <a:ext uri="{FF2B5EF4-FFF2-40B4-BE49-F238E27FC236}">
                <a16:creationId xmlns:a16="http://schemas.microsoft.com/office/drawing/2014/main" id="{DAEF9EB5-6AED-259F-E77D-3D89F067A668}"/>
              </a:ext>
            </a:extLst>
          </p:cNvPr>
          <p:cNvSpPr txBox="1"/>
          <p:nvPr/>
        </p:nvSpPr>
        <p:spPr>
          <a:xfrm>
            <a:off x="5011518"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bg1"/>
                </a:solidFill>
                <a:ea typeface="Roboto"/>
                <a:cs typeface="Roboto"/>
                <a:sym typeface="Roboto"/>
              </a:rPr>
              <a:t>Belgium</a:t>
            </a:r>
            <a:endParaRPr sz="1600" dirty="0">
              <a:solidFill>
                <a:schemeClr val="bg1"/>
              </a:solidFill>
            </a:endParaRPr>
          </a:p>
          <a:p>
            <a:pPr marL="0" marR="0" lvl="0" indent="0" algn="ctr" rtl="0">
              <a:spcBef>
                <a:spcPts val="0"/>
              </a:spcBef>
              <a:spcAft>
                <a:spcPts val="0"/>
              </a:spcAft>
              <a:buNone/>
            </a:pPr>
            <a:r>
              <a:rPr lang="nl" sz="2000" b="0" u="none" strike="noStrike" cap="none" dirty="0">
                <a:solidFill>
                  <a:schemeClr val="bg1"/>
                </a:solidFill>
                <a:ea typeface="Roboto Light"/>
                <a:cs typeface="Roboto Light"/>
                <a:sym typeface="Roboto Light"/>
              </a:rPr>
              <a:t>$54,000 pc</a:t>
            </a:r>
            <a:endParaRPr sz="2000" b="0" u="none" strike="noStrike" cap="none" dirty="0">
              <a:solidFill>
                <a:schemeClr val="bg1"/>
              </a:solidFill>
              <a:ea typeface="Roboto Light"/>
              <a:cs typeface="Roboto Light"/>
              <a:sym typeface="Roboto Light"/>
            </a:endParaRPr>
          </a:p>
        </p:txBody>
      </p:sp>
      <p:sp>
        <p:nvSpPr>
          <p:cNvPr id="2" name="Footer Placeholder 3">
            <a:extLst>
              <a:ext uri="{FF2B5EF4-FFF2-40B4-BE49-F238E27FC236}">
                <a16:creationId xmlns:a16="http://schemas.microsoft.com/office/drawing/2014/main" id="{15CC8693-42BC-4334-14E4-EF4470FCD4F5}"/>
              </a:ext>
            </a:extLst>
          </p:cNvPr>
          <p:cNvSpPr txBox="1">
            <a:spLocks/>
          </p:cNvSpPr>
          <p:nvPr/>
        </p:nvSpPr>
        <p:spPr>
          <a:xfrm rot="5400000">
            <a:off x="7200860" y="1834450"/>
            <a:ext cx="9463189" cy="37469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800" dirty="0"/>
              <a:t>Source: Doughnut Economics Action Lab, </a:t>
            </a:r>
            <a:br>
              <a:rPr lang="en-IN" sz="800" dirty="0"/>
            </a:br>
            <a:r>
              <a:rPr lang="en-IN" sz="800" dirty="0"/>
              <a:t>University of Leeds (</a:t>
            </a:r>
            <a:r>
              <a:rPr lang="en-IN" sz="800" dirty="0" err="1"/>
              <a:t>goodlife.leeds.ac.uk</a:t>
            </a:r>
            <a:r>
              <a:rPr lang="en-IN" sz="800" dirty="0"/>
              <a:t>)</a:t>
            </a:r>
          </a:p>
        </p:txBody>
      </p:sp>
      <p:sp>
        <p:nvSpPr>
          <p:cNvPr id="4" name="Title 3">
            <a:extLst>
              <a:ext uri="{FF2B5EF4-FFF2-40B4-BE49-F238E27FC236}">
                <a16:creationId xmlns:a16="http://schemas.microsoft.com/office/drawing/2014/main" id="{265D6644-4470-040A-12B7-BA2E22221268}"/>
              </a:ext>
            </a:extLst>
          </p:cNvPr>
          <p:cNvSpPr>
            <a:spLocks noGrp="1"/>
          </p:cNvSpPr>
          <p:nvPr>
            <p:ph type="title"/>
          </p:nvPr>
        </p:nvSpPr>
        <p:spPr>
          <a:xfrm>
            <a:off x="360361" y="244814"/>
            <a:ext cx="11831639" cy="708715"/>
          </a:xfrm>
        </p:spPr>
        <p:txBody>
          <a:bodyPr vert="horz">
            <a:normAutofit/>
          </a:bodyPr>
          <a:lstStyle/>
          <a:p>
            <a:r>
              <a:rPr lang="en-GB" sz="3600" dirty="0"/>
              <a:t>the rich </a:t>
            </a:r>
            <a:r>
              <a:rPr lang="de-DE" sz="3600" dirty="0"/>
              <a:t>countries </a:t>
            </a:r>
            <a:r>
              <a:rPr lang="de-DE" sz="3600" dirty="0" err="1"/>
              <a:t>are</a:t>
            </a:r>
            <a:r>
              <a:rPr lang="de-DE" sz="3600" dirty="0"/>
              <a:t> </a:t>
            </a:r>
            <a:r>
              <a:rPr lang="de-DE" sz="3600" dirty="0" err="1"/>
              <a:t>massively</a:t>
            </a:r>
            <a:r>
              <a:rPr lang="de-DE" sz="3600" dirty="0"/>
              <a:t> </a:t>
            </a:r>
            <a:r>
              <a:rPr lang="de-DE" sz="3600" dirty="0" err="1"/>
              <a:t>overstepping</a:t>
            </a:r>
            <a:r>
              <a:rPr lang="de-DE" sz="3600" dirty="0"/>
              <a:t> </a:t>
            </a:r>
            <a:r>
              <a:rPr lang="de-DE" sz="3600" dirty="0" err="1"/>
              <a:t>planetary</a:t>
            </a:r>
            <a:r>
              <a:rPr lang="de-DE" sz="3600" dirty="0"/>
              <a:t> </a:t>
            </a:r>
            <a:r>
              <a:rPr lang="de-DE" sz="3600" dirty="0" err="1"/>
              <a:t>boundaries</a:t>
            </a:r>
            <a:endParaRPr lang="en-GB" sz="3600" dirty="0"/>
          </a:p>
        </p:txBody>
      </p:sp>
      <p:pic>
        <p:nvPicPr>
          <p:cNvPr id="9" name="Google Shape;138;p4">
            <a:extLst>
              <a:ext uri="{FF2B5EF4-FFF2-40B4-BE49-F238E27FC236}">
                <a16:creationId xmlns:a16="http://schemas.microsoft.com/office/drawing/2014/main" id="{1D9FCE52-3112-D410-1E64-FBAB41DE1379}"/>
              </a:ext>
            </a:extLst>
          </p:cNvPr>
          <p:cNvPicPr preferRelativeResize="0"/>
          <p:nvPr/>
        </p:nvPicPr>
        <p:blipFill rotWithShape="1">
          <a:blip r:embed="rId6">
            <a:alphaModFix/>
          </a:blip>
          <a:srcRect l="37642" t="24127" r="34297" b="20317"/>
          <a:stretch/>
        </p:blipFill>
        <p:spPr>
          <a:xfrm>
            <a:off x="4725323" y="2441692"/>
            <a:ext cx="2141092" cy="2384448"/>
          </a:xfrm>
          <a:prstGeom prst="rect">
            <a:avLst/>
          </a:prstGeom>
          <a:noFill/>
          <a:ln>
            <a:noFill/>
          </a:ln>
        </p:spPr>
      </p:pic>
      <p:pic>
        <p:nvPicPr>
          <p:cNvPr id="13" name="Imagen 6">
            <a:extLst>
              <a:ext uri="{FF2B5EF4-FFF2-40B4-BE49-F238E27FC236}">
                <a16:creationId xmlns:a16="http://schemas.microsoft.com/office/drawing/2014/main" id="{9AC7C18C-788F-788F-A071-BF33481AFE82}"/>
              </a:ext>
            </a:extLst>
          </p:cNvPr>
          <p:cNvPicPr>
            <a:picLocks noChangeAspect="1"/>
          </p:cNvPicPr>
          <p:nvPr/>
        </p:nvPicPr>
        <p:blipFill rotWithShape="1">
          <a:blip r:embed="rId7">
            <a:alphaModFix/>
          </a:blip>
          <a:srcRect l="34971" t="24096" r="37108" b="18232"/>
          <a:stretch/>
        </p:blipFill>
        <p:spPr>
          <a:xfrm>
            <a:off x="4389892" y="2125650"/>
            <a:ext cx="2377312" cy="2761990"/>
          </a:xfrm>
          <a:prstGeom prst="rect">
            <a:avLst/>
          </a:prstGeom>
        </p:spPr>
      </p:pic>
      <p:pic>
        <p:nvPicPr>
          <p:cNvPr id="15" name="Imagen 2">
            <a:extLst>
              <a:ext uri="{FF2B5EF4-FFF2-40B4-BE49-F238E27FC236}">
                <a16:creationId xmlns:a16="http://schemas.microsoft.com/office/drawing/2014/main" id="{C71BDEC0-DE42-6F37-98E5-A95B64A70BEE}"/>
              </a:ext>
            </a:extLst>
          </p:cNvPr>
          <p:cNvPicPr>
            <a:picLocks noChangeAspect="1"/>
          </p:cNvPicPr>
          <p:nvPr/>
        </p:nvPicPr>
        <p:blipFill rotWithShape="1">
          <a:blip r:embed="rId8">
            <a:alphaModFix/>
          </a:blip>
          <a:srcRect l="31237" t="10227" r="15898" b="7904"/>
          <a:stretch/>
        </p:blipFill>
        <p:spPr>
          <a:xfrm>
            <a:off x="3908051" y="1463398"/>
            <a:ext cx="4512734" cy="3931203"/>
          </a:xfrm>
          <a:prstGeom prst="rect">
            <a:avLst/>
          </a:prstGeom>
        </p:spPr>
      </p:pic>
    </p:spTree>
    <p:extLst>
      <p:ext uri="{BB962C8B-B14F-4D97-AF65-F5344CB8AC3E}">
        <p14:creationId xmlns:p14="http://schemas.microsoft.com/office/powerpoint/2010/main" val="516721202"/>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0D1BE-1183-7239-C696-F7285F9052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Object 6" hidden="1">
                        <a:extLst>
                          <a:ext uri="{FF2B5EF4-FFF2-40B4-BE49-F238E27FC236}">
                            <a16:creationId xmlns:a16="http://schemas.microsoft.com/office/drawing/2014/main" id="{2D90D1BE-1183-7239-C696-F7285F9052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oogle Shape;136;p4">
            <a:extLst>
              <a:ext uri="{FF2B5EF4-FFF2-40B4-BE49-F238E27FC236}">
                <a16:creationId xmlns:a16="http://schemas.microsoft.com/office/drawing/2014/main" id="{5A54FCB4-302F-CD45-ED19-E8DFA34D0CB3}"/>
              </a:ext>
            </a:extLst>
          </p:cNvPr>
          <p:cNvPicPr preferRelativeResize="0"/>
          <p:nvPr/>
        </p:nvPicPr>
        <p:blipFill rotWithShape="1">
          <a:blip r:embed="rId5">
            <a:alphaModFix/>
          </a:blip>
          <a:srcRect l="39082" t="35841" r="36353" b="20733"/>
          <a:stretch/>
        </p:blipFill>
        <p:spPr>
          <a:xfrm>
            <a:off x="510630" y="2945298"/>
            <a:ext cx="1875497" cy="1864990"/>
          </a:xfrm>
          <a:prstGeom prst="rect">
            <a:avLst/>
          </a:prstGeom>
          <a:noFill/>
          <a:ln>
            <a:noFill/>
          </a:ln>
        </p:spPr>
      </p:pic>
      <p:pic>
        <p:nvPicPr>
          <p:cNvPr id="9" name="Google Shape;138;p4">
            <a:extLst>
              <a:ext uri="{FF2B5EF4-FFF2-40B4-BE49-F238E27FC236}">
                <a16:creationId xmlns:a16="http://schemas.microsoft.com/office/drawing/2014/main" id="{1D9FCE52-3112-D410-1E64-FBAB41DE1379}"/>
              </a:ext>
            </a:extLst>
          </p:cNvPr>
          <p:cNvPicPr preferRelativeResize="0"/>
          <p:nvPr/>
        </p:nvPicPr>
        <p:blipFill rotWithShape="1">
          <a:blip r:embed="rId6">
            <a:alphaModFix/>
          </a:blip>
          <a:srcRect l="37642" t="24127" r="34297" b="20317"/>
          <a:stretch/>
        </p:blipFill>
        <p:spPr>
          <a:xfrm>
            <a:off x="2666206" y="2426162"/>
            <a:ext cx="2141092" cy="2384448"/>
          </a:xfrm>
          <a:prstGeom prst="rect">
            <a:avLst/>
          </a:prstGeom>
          <a:noFill/>
          <a:ln>
            <a:noFill/>
          </a:ln>
        </p:spPr>
      </p:pic>
      <p:sp>
        <p:nvSpPr>
          <p:cNvPr id="10" name="Google Shape;139;p4">
            <a:extLst>
              <a:ext uri="{FF2B5EF4-FFF2-40B4-BE49-F238E27FC236}">
                <a16:creationId xmlns:a16="http://schemas.microsoft.com/office/drawing/2014/main" id="{F7B4CD0E-ACE0-E7E3-B66F-83D8CE94B76F}"/>
              </a:ext>
            </a:extLst>
          </p:cNvPr>
          <p:cNvSpPr txBox="1"/>
          <p:nvPr/>
        </p:nvSpPr>
        <p:spPr>
          <a:xfrm>
            <a:off x="0"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dk1"/>
                </a:solidFill>
                <a:ea typeface="Roboto"/>
                <a:cs typeface="Roboto"/>
                <a:sym typeface="Roboto"/>
              </a:rPr>
              <a:t>Malawi</a:t>
            </a:r>
            <a:endParaRPr sz="1600" dirty="0"/>
          </a:p>
          <a:p>
            <a:pPr marL="0" marR="0" lvl="0" indent="0" algn="ctr" rtl="0">
              <a:spcBef>
                <a:spcPts val="0"/>
              </a:spcBef>
              <a:spcAft>
                <a:spcPts val="0"/>
              </a:spcAft>
              <a:buClr>
                <a:schemeClr val="dk1"/>
              </a:buClr>
              <a:buSzPts val="2200"/>
              <a:buFont typeface="Roboto Light"/>
              <a:buNone/>
            </a:pPr>
            <a:r>
              <a:rPr lang="nl" sz="2000" b="0" u="none" strike="noStrike" cap="none" dirty="0">
                <a:solidFill>
                  <a:schemeClr val="dk1"/>
                </a:solidFill>
                <a:ea typeface="Roboto Light"/>
                <a:cs typeface="Roboto Light"/>
                <a:sym typeface="Roboto Light"/>
              </a:rPr>
              <a:t>$1,000 pc</a:t>
            </a:r>
            <a:endParaRPr sz="2000" b="0" u="none" strike="noStrike" cap="none" dirty="0">
              <a:solidFill>
                <a:schemeClr val="dk1"/>
              </a:solidFill>
              <a:ea typeface="Roboto Light"/>
              <a:cs typeface="Roboto Light"/>
              <a:sym typeface="Roboto Light"/>
            </a:endParaRPr>
          </a:p>
        </p:txBody>
      </p:sp>
      <p:sp>
        <p:nvSpPr>
          <p:cNvPr id="11" name="Google Shape;140;p4">
            <a:extLst>
              <a:ext uri="{FF2B5EF4-FFF2-40B4-BE49-F238E27FC236}">
                <a16:creationId xmlns:a16="http://schemas.microsoft.com/office/drawing/2014/main" id="{238BAFE8-1B7C-4D04-AFAA-7D98FF3FB082}"/>
              </a:ext>
            </a:extLst>
          </p:cNvPr>
          <p:cNvSpPr txBox="1"/>
          <p:nvPr/>
        </p:nvSpPr>
        <p:spPr>
          <a:xfrm>
            <a:off x="7964038"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en-GB" sz="2000" b="1" u="none" strike="noStrike" cap="none" dirty="0">
                <a:solidFill>
                  <a:schemeClr val="dk1"/>
                </a:solidFill>
                <a:ea typeface="Roboto"/>
                <a:cs typeface="Roboto"/>
                <a:sym typeface="Roboto"/>
              </a:rPr>
              <a:t>Australia</a:t>
            </a:r>
            <a:endParaRPr sz="1600" dirty="0"/>
          </a:p>
          <a:p>
            <a:pPr marL="0" marR="0" lvl="0" indent="0" algn="ctr" rtl="0">
              <a:spcBef>
                <a:spcPts val="0"/>
              </a:spcBef>
              <a:spcAft>
                <a:spcPts val="0"/>
              </a:spcAft>
              <a:buNone/>
            </a:pPr>
            <a:r>
              <a:rPr lang="nl" sz="2000" b="0" u="none" strike="noStrike" cap="none" dirty="0">
                <a:solidFill>
                  <a:schemeClr val="dk1"/>
                </a:solidFill>
                <a:ea typeface="Roboto Light"/>
                <a:cs typeface="Roboto Light"/>
                <a:sym typeface="Roboto Light"/>
              </a:rPr>
              <a:t>$54,900 pc</a:t>
            </a:r>
            <a:endParaRPr sz="2000" b="0" u="none" strike="noStrike" cap="none" dirty="0">
              <a:solidFill>
                <a:schemeClr val="dk1"/>
              </a:solidFill>
              <a:ea typeface="Roboto Light"/>
              <a:cs typeface="Roboto Light"/>
              <a:sym typeface="Roboto Light"/>
            </a:endParaRPr>
          </a:p>
        </p:txBody>
      </p:sp>
      <p:sp>
        <p:nvSpPr>
          <p:cNvPr id="12" name="Google Shape;141;p4">
            <a:extLst>
              <a:ext uri="{FF2B5EF4-FFF2-40B4-BE49-F238E27FC236}">
                <a16:creationId xmlns:a16="http://schemas.microsoft.com/office/drawing/2014/main" id="{50223E73-4AD7-E274-23DA-51A9FF762ABD}"/>
              </a:ext>
            </a:extLst>
          </p:cNvPr>
          <p:cNvSpPr txBox="1"/>
          <p:nvPr/>
        </p:nvSpPr>
        <p:spPr>
          <a:xfrm>
            <a:off x="2296592" y="5269151"/>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dk1"/>
                </a:solidFill>
                <a:ea typeface="Roboto"/>
                <a:cs typeface="Roboto"/>
                <a:sym typeface="Roboto"/>
              </a:rPr>
              <a:t>China</a:t>
            </a:r>
            <a:endParaRPr sz="1600" dirty="0"/>
          </a:p>
          <a:p>
            <a:pPr marL="0" marR="0" lvl="0" indent="0" algn="ctr" rtl="0">
              <a:spcBef>
                <a:spcPts val="0"/>
              </a:spcBef>
              <a:spcAft>
                <a:spcPts val="0"/>
              </a:spcAft>
              <a:buNone/>
            </a:pPr>
            <a:r>
              <a:rPr lang="nl" sz="2000" b="0" u="none" strike="noStrike" cap="none" dirty="0">
                <a:solidFill>
                  <a:schemeClr val="dk1"/>
                </a:solidFill>
                <a:ea typeface="Roboto Light"/>
                <a:cs typeface="Roboto Light"/>
                <a:sym typeface="Roboto Light"/>
              </a:rPr>
              <a:t>$17,200 pc</a:t>
            </a:r>
            <a:endParaRPr sz="2000" b="0" u="none" strike="noStrike" cap="none" dirty="0">
              <a:solidFill>
                <a:schemeClr val="dk1"/>
              </a:solidFill>
              <a:ea typeface="Roboto Light"/>
              <a:cs typeface="Roboto Light"/>
              <a:sym typeface="Roboto Light"/>
            </a:endParaRPr>
          </a:p>
        </p:txBody>
      </p:sp>
      <p:pic>
        <p:nvPicPr>
          <p:cNvPr id="13" name="Imagen 6">
            <a:extLst>
              <a:ext uri="{FF2B5EF4-FFF2-40B4-BE49-F238E27FC236}">
                <a16:creationId xmlns:a16="http://schemas.microsoft.com/office/drawing/2014/main" id="{9AC7C18C-788F-788F-A071-BF33481AFE82}"/>
              </a:ext>
            </a:extLst>
          </p:cNvPr>
          <p:cNvPicPr>
            <a:picLocks noChangeAspect="1"/>
          </p:cNvPicPr>
          <p:nvPr/>
        </p:nvPicPr>
        <p:blipFill rotWithShape="1">
          <a:blip r:embed="rId7">
            <a:alphaModFix/>
          </a:blip>
          <a:srcRect l="34971" t="24096" r="37108" b="18232"/>
          <a:stretch/>
        </p:blipFill>
        <p:spPr>
          <a:xfrm>
            <a:off x="5087377" y="2084650"/>
            <a:ext cx="2377312" cy="2761990"/>
          </a:xfrm>
          <a:prstGeom prst="rect">
            <a:avLst/>
          </a:prstGeom>
        </p:spPr>
      </p:pic>
      <p:sp>
        <p:nvSpPr>
          <p:cNvPr id="14" name="Google Shape;141;p4">
            <a:extLst>
              <a:ext uri="{FF2B5EF4-FFF2-40B4-BE49-F238E27FC236}">
                <a16:creationId xmlns:a16="http://schemas.microsoft.com/office/drawing/2014/main" id="{DAEF9EB5-6AED-259F-E77D-3D89F067A668}"/>
              </a:ext>
            </a:extLst>
          </p:cNvPr>
          <p:cNvSpPr txBox="1"/>
          <p:nvPr/>
        </p:nvSpPr>
        <p:spPr>
          <a:xfrm>
            <a:off x="5011518" y="5276047"/>
            <a:ext cx="2880320" cy="11521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200"/>
              <a:buFont typeface="Roboto"/>
              <a:buNone/>
            </a:pPr>
            <a:r>
              <a:rPr lang="nl" sz="2000" b="1" u="none" strike="noStrike" cap="none" dirty="0">
                <a:solidFill>
                  <a:schemeClr val="dk1"/>
                </a:solidFill>
                <a:ea typeface="Roboto"/>
                <a:cs typeface="Roboto"/>
                <a:sym typeface="Roboto"/>
              </a:rPr>
              <a:t>Belgium</a:t>
            </a:r>
            <a:endParaRPr sz="1600" dirty="0"/>
          </a:p>
          <a:p>
            <a:pPr marL="0" marR="0" lvl="0" indent="0" algn="ctr" rtl="0">
              <a:spcBef>
                <a:spcPts val="0"/>
              </a:spcBef>
              <a:spcAft>
                <a:spcPts val="0"/>
              </a:spcAft>
              <a:buNone/>
            </a:pPr>
            <a:r>
              <a:rPr lang="nl" sz="2000" b="0" u="none" strike="noStrike" cap="none" dirty="0">
                <a:solidFill>
                  <a:schemeClr val="dk1"/>
                </a:solidFill>
                <a:ea typeface="Roboto Light"/>
                <a:cs typeface="Roboto Light"/>
                <a:sym typeface="Roboto Light"/>
              </a:rPr>
              <a:t>$54,000 pc</a:t>
            </a:r>
            <a:endParaRPr sz="2000" b="0" u="none" strike="noStrike" cap="none" dirty="0">
              <a:solidFill>
                <a:schemeClr val="dk1"/>
              </a:solidFill>
              <a:ea typeface="Roboto Light"/>
              <a:cs typeface="Roboto Light"/>
              <a:sym typeface="Roboto Light"/>
            </a:endParaRPr>
          </a:p>
        </p:txBody>
      </p:sp>
      <p:pic>
        <p:nvPicPr>
          <p:cNvPr id="15" name="Imagen 2">
            <a:extLst>
              <a:ext uri="{FF2B5EF4-FFF2-40B4-BE49-F238E27FC236}">
                <a16:creationId xmlns:a16="http://schemas.microsoft.com/office/drawing/2014/main" id="{C71BDEC0-DE42-6F37-98E5-A95B64A70BEE}"/>
              </a:ext>
            </a:extLst>
          </p:cNvPr>
          <p:cNvPicPr>
            <a:picLocks noChangeAspect="1"/>
          </p:cNvPicPr>
          <p:nvPr/>
        </p:nvPicPr>
        <p:blipFill rotWithShape="1">
          <a:blip r:embed="rId8">
            <a:alphaModFix/>
          </a:blip>
          <a:srcRect l="31237" t="10227" r="15898" b="7904"/>
          <a:stretch/>
        </p:blipFill>
        <p:spPr>
          <a:xfrm>
            <a:off x="7731018" y="1026243"/>
            <a:ext cx="4385537" cy="3820397"/>
          </a:xfrm>
          <a:prstGeom prst="rect">
            <a:avLst/>
          </a:prstGeom>
        </p:spPr>
      </p:pic>
      <p:sp>
        <p:nvSpPr>
          <p:cNvPr id="2" name="Footer Placeholder 3">
            <a:extLst>
              <a:ext uri="{FF2B5EF4-FFF2-40B4-BE49-F238E27FC236}">
                <a16:creationId xmlns:a16="http://schemas.microsoft.com/office/drawing/2014/main" id="{15CC8693-42BC-4334-14E4-EF4470FCD4F5}"/>
              </a:ext>
            </a:extLst>
          </p:cNvPr>
          <p:cNvSpPr txBox="1">
            <a:spLocks/>
          </p:cNvSpPr>
          <p:nvPr/>
        </p:nvSpPr>
        <p:spPr>
          <a:xfrm rot="5400000">
            <a:off x="7200860" y="1834450"/>
            <a:ext cx="9463189" cy="37469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800" dirty="0"/>
              <a:t>Source: Doughnut Economics Action Lab, </a:t>
            </a:r>
            <a:br>
              <a:rPr lang="en-IN" sz="800" dirty="0"/>
            </a:br>
            <a:r>
              <a:rPr lang="en-IN" sz="800" dirty="0"/>
              <a:t>University of Leeds (</a:t>
            </a:r>
            <a:r>
              <a:rPr lang="en-IN" sz="800" dirty="0" err="1"/>
              <a:t>goodlife.leeds.ac.uk</a:t>
            </a:r>
            <a:r>
              <a:rPr lang="en-IN" sz="800" dirty="0"/>
              <a:t>)</a:t>
            </a:r>
          </a:p>
        </p:txBody>
      </p:sp>
      <p:sp>
        <p:nvSpPr>
          <p:cNvPr id="4" name="Title 3">
            <a:extLst>
              <a:ext uri="{FF2B5EF4-FFF2-40B4-BE49-F238E27FC236}">
                <a16:creationId xmlns:a16="http://schemas.microsoft.com/office/drawing/2014/main" id="{265D6644-4470-040A-12B7-BA2E22221268}"/>
              </a:ext>
            </a:extLst>
          </p:cNvPr>
          <p:cNvSpPr>
            <a:spLocks noGrp="1"/>
          </p:cNvSpPr>
          <p:nvPr>
            <p:ph type="title"/>
          </p:nvPr>
        </p:nvSpPr>
        <p:spPr>
          <a:xfrm>
            <a:off x="360361" y="244814"/>
            <a:ext cx="11831639" cy="708715"/>
          </a:xfrm>
        </p:spPr>
        <p:txBody>
          <a:bodyPr vert="horz">
            <a:normAutofit/>
          </a:bodyPr>
          <a:lstStyle/>
          <a:p>
            <a:r>
              <a:rPr lang="en-GB" sz="3600" dirty="0"/>
              <a:t>rich </a:t>
            </a:r>
            <a:r>
              <a:rPr lang="de-DE" sz="3600" dirty="0"/>
              <a:t>countries </a:t>
            </a:r>
            <a:r>
              <a:rPr lang="de-DE" sz="3600" dirty="0" err="1"/>
              <a:t>are</a:t>
            </a:r>
            <a:r>
              <a:rPr lang="de-DE" sz="3600" dirty="0"/>
              <a:t> </a:t>
            </a:r>
            <a:r>
              <a:rPr lang="de-DE" sz="3600" dirty="0" err="1"/>
              <a:t>massively</a:t>
            </a:r>
            <a:r>
              <a:rPr lang="de-DE" sz="3600" dirty="0"/>
              <a:t> </a:t>
            </a:r>
            <a:r>
              <a:rPr lang="de-DE" sz="3600" dirty="0" err="1"/>
              <a:t>overstepping</a:t>
            </a:r>
            <a:r>
              <a:rPr lang="de-DE" sz="3600" dirty="0"/>
              <a:t> </a:t>
            </a:r>
            <a:r>
              <a:rPr lang="de-DE" sz="3600" dirty="0" err="1"/>
              <a:t>planetary</a:t>
            </a:r>
            <a:r>
              <a:rPr lang="de-DE" sz="3600" dirty="0"/>
              <a:t> </a:t>
            </a:r>
            <a:r>
              <a:rPr lang="de-DE" sz="3600" dirty="0" err="1"/>
              <a:t>boundaries</a:t>
            </a:r>
            <a:endParaRPr lang="en-GB" sz="3600" dirty="0"/>
          </a:p>
        </p:txBody>
      </p:sp>
    </p:spTree>
    <p:extLst>
      <p:ext uri="{BB962C8B-B14F-4D97-AF65-F5344CB8AC3E}">
        <p14:creationId xmlns:p14="http://schemas.microsoft.com/office/powerpoint/2010/main" val="337736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8698F3-4B44-2DE0-74AD-85911195DD4A}"/>
              </a:ext>
            </a:extLst>
          </p:cNvPr>
          <p:cNvGrpSpPr/>
          <p:nvPr/>
        </p:nvGrpSpPr>
        <p:grpSpPr>
          <a:xfrm>
            <a:off x="1559083" y="666058"/>
            <a:ext cx="9073835" cy="6044045"/>
            <a:chOff x="1105391" y="104775"/>
            <a:chExt cx="9981218" cy="6648450"/>
          </a:xfrm>
        </p:grpSpPr>
        <p:pic>
          <p:nvPicPr>
            <p:cNvPr id="9" name="Picture 8">
              <a:extLst>
                <a:ext uri="{FF2B5EF4-FFF2-40B4-BE49-F238E27FC236}">
                  <a16:creationId xmlns:a16="http://schemas.microsoft.com/office/drawing/2014/main" id="{80D1FB45-CCDD-5089-EE7B-B41DF40E3AB8}"/>
                </a:ext>
              </a:extLst>
            </p:cNvPr>
            <p:cNvPicPr>
              <a:picLocks noChangeAspect="1"/>
            </p:cNvPicPr>
            <p:nvPr/>
          </p:nvPicPr>
          <p:blipFill>
            <a:blip r:embed="rId3"/>
            <a:stretch>
              <a:fillRect/>
            </a:stretch>
          </p:blipFill>
          <p:spPr>
            <a:xfrm>
              <a:off x="1105391" y="104775"/>
              <a:ext cx="9981218" cy="6648450"/>
            </a:xfrm>
            <a:prstGeom prst="rect">
              <a:avLst/>
            </a:prstGeom>
          </p:spPr>
        </p:pic>
        <p:sp>
          <p:nvSpPr>
            <p:cNvPr id="3" name="Oval 2">
              <a:extLst>
                <a:ext uri="{FF2B5EF4-FFF2-40B4-BE49-F238E27FC236}">
                  <a16:creationId xmlns:a16="http://schemas.microsoft.com/office/drawing/2014/main" id="{7023D849-6F19-F270-190D-CA11FEED75FC}"/>
                </a:ext>
              </a:extLst>
            </p:cNvPr>
            <p:cNvSpPr/>
            <p:nvPr/>
          </p:nvSpPr>
          <p:spPr>
            <a:xfrm>
              <a:off x="5352100" y="2596176"/>
              <a:ext cx="1262060" cy="1280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grpSp>
      <p:graphicFrame>
        <p:nvGraphicFramePr>
          <p:cNvPr id="7" name="Object 6" hidden="1">
            <a:extLst>
              <a:ext uri="{FF2B5EF4-FFF2-40B4-BE49-F238E27FC236}">
                <a16:creationId xmlns:a16="http://schemas.microsoft.com/office/drawing/2014/main" id="{3B6F3B10-81B2-2D3E-A44C-910BEB80EB56}"/>
              </a:ext>
            </a:extLst>
          </p:cNvPr>
          <p:cNvGraphicFramePr>
            <a:graphicFrameLocks noChangeAspect="1"/>
          </p:cNvGraphicFramePr>
          <p:nvPr>
            <p:custDataLst>
              <p:tags r:id="rId1"/>
            </p:custDataLst>
            <p:extLst>
              <p:ext uri="{D42A27DB-BD31-4B8C-83A1-F6EECF244321}">
                <p14:modId xmlns:p14="http://schemas.microsoft.com/office/powerpoint/2010/main" val="3668201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Object 6" hidden="1">
                        <a:extLst>
                          <a:ext uri="{FF2B5EF4-FFF2-40B4-BE49-F238E27FC236}">
                            <a16:creationId xmlns:a16="http://schemas.microsoft.com/office/drawing/2014/main" id="{3B6F3B10-81B2-2D3E-A44C-910BEB80EB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62AE073A-79D4-4B21-0DBE-587A808278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5535" y="2823601"/>
            <a:ext cx="482810" cy="1343471"/>
          </a:xfrm>
          <a:prstGeom prst="rect">
            <a:avLst/>
          </a:prstGeom>
        </p:spPr>
      </p:pic>
      <p:sp>
        <p:nvSpPr>
          <p:cNvPr id="5" name="Title 4">
            <a:extLst>
              <a:ext uri="{FF2B5EF4-FFF2-40B4-BE49-F238E27FC236}">
                <a16:creationId xmlns:a16="http://schemas.microsoft.com/office/drawing/2014/main" id="{A8B2F5F3-39AE-6450-1344-ADC459046F04}"/>
              </a:ext>
            </a:extLst>
          </p:cNvPr>
          <p:cNvSpPr>
            <a:spLocks noGrp="1"/>
          </p:cNvSpPr>
          <p:nvPr>
            <p:ph type="title"/>
          </p:nvPr>
        </p:nvSpPr>
        <p:spPr>
          <a:xfrm>
            <a:off x="360361" y="105497"/>
            <a:ext cx="11450639" cy="708715"/>
          </a:xfrm>
        </p:spPr>
        <p:txBody>
          <a:bodyPr>
            <a:normAutofit/>
          </a:bodyPr>
          <a:lstStyle/>
          <a:p>
            <a:pPr algn="ctr"/>
            <a:r>
              <a:rPr lang="en-GB" sz="2800" dirty="0"/>
              <a:t>T</a:t>
            </a:r>
            <a:r>
              <a:rPr lang="en-AT" sz="2800" dirty="0"/>
              <a:t>he international system change compass</a:t>
            </a:r>
          </a:p>
        </p:txBody>
      </p:sp>
    </p:spTree>
    <p:extLst>
      <p:ext uri="{BB962C8B-B14F-4D97-AF65-F5344CB8AC3E}">
        <p14:creationId xmlns:p14="http://schemas.microsoft.com/office/powerpoint/2010/main" val="367058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8" presetClass="emph" presetSubtype="0" repeatCount="indefinite" accel="50000" autoRev="1" fill="hold" nodeType="withEffect" p14:presetBounceEnd="50000">
                                      <p:stCondLst>
                                        <p:cond delay="0"/>
                                      </p:stCondLst>
                                      <p:childTnLst>
                                        <p:animRot by="21600000" p14:bounceEnd="50000">
                                          <p:cBhvr>
                                            <p:cTn id="9" dur="4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8" presetClass="emph" presetSubtype="0" repeatCount="indefinite" accel="50000" autoRev="1" fill="hold" nodeType="withEffect">
                                      <p:stCondLst>
                                        <p:cond delay="0"/>
                                      </p:stCondLst>
                                      <p:childTnLst>
                                        <p:animRot by="21600000">
                                          <p:cBhvr>
                                            <p:cTn id="9" dur="4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873686-359F-1D36-AC26-E4AA4339D1CD}"/>
              </a:ext>
            </a:extLst>
          </p:cNvPr>
          <p:cNvPicPr>
            <a:picLocks noChangeAspect="1"/>
          </p:cNvPicPr>
          <p:nvPr/>
        </p:nvPicPr>
        <p:blipFill>
          <a:blip r:embed="rId3"/>
          <a:stretch>
            <a:fillRect/>
          </a:stretch>
        </p:blipFill>
        <p:spPr>
          <a:xfrm>
            <a:off x="1037817" y="1619884"/>
            <a:ext cx="10035086" cy="4867275"/>
          </a:xfrm>
          <a:prstGeom prst="rect">
            <a:avLst/>
          </a:prstGeom>
        </p:spPr>
      </p:pic>
      <p:sp>
        <p:nvSpPr>
          <p:cNvPr id="37" name="Rectangle 36">
            <a:extLst>
              <a:ext uri="{FF2B5EF4-FFF2-40B4-BE49-F238E27FC236}">
                <a16:creationId xmlns:a16="http://schemas.microsoft.com/office/drawing/2014/main" id="{8BFDBF32-CE73-6204-B22D-1DD276D4A353}"/>
              </a:ext>
            </a:extLst>
          </p:cNvPr>
          <p:cNvSpPr/>
          <p:nvPr/>
        </p:nvSpPr>
        <p:spPr>
          <a:xfrm>
            <a:off x="1409700" y="1630344"/>
            <a:ext cx="9504680" cy="412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14" name="Oval 13">
            <a:extLst>
              <a:ext uri="{FF2B5EF4-FFF2-40B4-BE49-F238E27FC236}">
                <a16:creationId xmlns:a16="http://schemas.microsoft.com/office/drawing/2014/main" id="{A78011C6-6D89-482F-BB6C-75E7C2D7A286}"/>
              </a:ext>
            </a:extLst>
          </p:cNvPr>
          <p:cNvSpPr/>
          <p:nvPr/>
        </p:nvSpPr>
        <p:spPr>
          <a:xfrm>
            <a:off x="1794365" y="3741391"/>
            <a:ext cx="1170116" cy="1179303"/>
          </a:xfrm>
          <a:prstGeom prst="ellipse">
            <a:avLst/>
          </a:prstGeom>
          <a:solidFill>
            <a:srgbClr val="0DCB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8" name="TextBox 27">
            <a:extLst>
              <a:ext uri="{FF2B5EF4-FFF2-40B4-BE49-F238E27FC236}">
                <a16:creationId xmlns:a16="http://schemas.microsoft.com/office/drawing/2014/main" id="{F53213F1-03D2-1C76-3ECE-5EB0176E624E}"/>
              </a:ext>
            </a:extLst>
          </p:cNvPr>
          <p:cNvSpPr txBox="1"/>
          <p:nvPr/>
        </p:nvSpPr>
        <p:spPr>
          <a:xfrm>
            <a:off x="2092313" y="4430234"/>
            <a:ext cx="545868" cy="276999"/>
          </a:xfrm>
          <a:prstGeom prst="rect">
            <a:avLst/>
          </a:prstGeom>
          <a:noFill/>
        </p:spPr>
        <p:txBody>
          <a:bodyPr wrap="square" lIns="0" tIns="0" rIns="0" bIns="0" rtlCol="0">
            <a:spAutoFit/>
          </a:bodyPr>
          <a:lstStyle/>
          <a:p>
            <a:pPr algn="ctr"/>
            <a:r>
              <a:rPr lang="en-AT" dirty="0">
                <a:latin typeface="+mj-lt"/>
              </a:rPr>
              <a:t>-863</a:t>
            </a:r>
          </a:p>
        </p:txBody>
      </p:sp>
      <p:sp>
        <p:nvSpPr>
          <p:cNvPr id="15" name="Oval 14">
            <a:extLst>
              <a:ext uri="{FF2B5EF4-FFF2-40B4-BE49-F238E27FC236}">
                <a16:creationId xmlns:a16="http://schemas.microsoft.com/office/drawing/2014/main" id="{D7F1AE64-789B-E7A4-57DA-5AF3EFD11EDD}"/>
              </a:ext>
            </a:extLst>
          </p:cNvPr>
          <p:cNvSpPr/>
          <p:nvPr/>
        </p:nvSpPr>
        <p:spPr>
          <a:xfrm>
            <a:off x="3732936" y="3741391"/>
            <a:ext cx="1519288" cy="1494153"/>
          </a:xfrm>
          <a:prstGeom prst="ellipse">
            <a:avLst/>
          </a:prstGeom>
          <a:solidFill>
            <a:srgbClr val="0DCB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9" name="TextBox 28">
            <a:extLst>
              <a:ext uri="{FF2B5EF4-FFF2-40B4-BE49-F238E27FC236}">
                <a16:creationId xmlns:a16="http://schemas.microsoft.com/office/drawing/2014/main" id="{7F64BCC9-15E7-38AA-7A38-AE717030883B}"/>
              </a:ext>
            </a:extLst>
          </p:cNvPr>
          <p:cNvSpPr txBox="1"/>
          <p:nvPr/>
        </p:nvSpPr>
        <p:spPr>
          <a:xfrm>
            <a:off x="4225913" y="4556442"/>
            <a:ext cx="545868" cy="276999"/>
          </a:xfrm>
          <a:prstGeom prst="rect">
            <a:avLst/>
          </a:prstGeom>
          <a:noFill/>
        </p:spPr>
        <p:txBody>
          <a:bodyPr wrap="square" lIns="0" tIns="0" rIns="0" bIns="0" rtlCol="0">
            <a:spAutoFit/>
          </a:bodyPr>
          <a:lstStyle/>
          <a:p>
            <a:pPr algn="ctr"/>
            <a:r>
              <a:rPr lang="en-AT" dirty="0">
                <a:latin typeface="+mj-lt"/>
              </a:rPr>
              <a:t>-3,659</a:t>
            </a:r>
          </a:p>
        </p:txBody>
      </p:sp>
      <p:sp>
        <p:nvSpPr>
          <p:cNvPr id="17" name="Oval 16">
            <a:extLst>
              <a:ext uri="{FF2B5EF4-FFF2-40B4-BE49-F238E27FC236}">
                <a16:creationId xmlns:a16="http://schemas.microsoft.com/office/drawing/2014/main" id="{B28846C6-443C-E42D-8D51-5F328A42BFF1}"/>
              </a:ext>
            </a:extLst>
          </p:cNvPr>
          <p:cNvSpPr/>
          <p:nvPr/>
        </p:nvSpPr>
        <p:spPr>
          <a:xfrm>
            <a:off x="6020679" y="3741391"/>
            <a:ext cx="1876128" cy="1845089"/>
          </a:xfrm>
          <a:prstGeom prst="ellipse">
            <a:avLst/>
          </a:prstGeom>
          <a:solidFill>
            <a:srgbClr val="0DCB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30" name="TextBox 29">
            <a:extLst>
              <a:ext uri="{FF2B5EF4-FFF2-40B4-BE49-F238E27FC236}">
                <a16:creationId xmlns:a16="http://schemas.microsoft.com/office/drawing/2014/main" id="{E65EEE08-0B91-C72C-00BA-1D9DD831B3C4}"/>
              </a:ext>
            </a:extLst>
          </p:cNvPr>
          <p:cNvSpPr txBox="1"/>
          <p:nvPr/>
        </p:nvSpPr>
        <p:spPr>
          <a:xfrm>
            <a:off x="6692666" y="4556442"/>
            <a:ext cx="545868" cy="276999"/>
          </a:xfrm>
          <a:prstGeom prst="rect">
            <a:avLst/>
          </a:prstGeom>
          <a:noFill/>
        </p:spPr>
        <p:txBody>
          <a:bodyPr wrap="square" lIns="0" tIns="0" rIns="0" bIns="0" rtlCol="0">
            <a:spAutoFit/>
          </a:bodyPr>
          <a:lstStyle/>
          <a:p>
            <a:pPr algn="ctr"/>
            <a:r>
              <a:rPr lang="en-AT" dirty="0">
                <a:latin typeface="+mj-lt"/>
              </a:rPr>
              <a:t>-7,325</a:t>
            </a:r>
          </a:p>
        </p:txBody>
      </p:sp>
      <p:graphicFrame>
        <p:nvGraphicFramePr>
          <p:cNvPr id="7" name="Object 6" hidden="1">
            <a:extLst>
              <a:ext uri="{FF2B5EF4-FFF2-40B4-BE49-F238E27FC236}">
                <a16:creationId xmlns:a16="http://schemas.microsoft.com/office/drawing/2014/main" id="{1FACB756-B31D-FA63-7DA2-EAEA3AD04328}"/>
              </a:ext>
            </a:extLst>
          </p:cNvPr>
          <p:cNvGraphicFramePr>
            <a:graphicFrameLocks noChangeAspect="1"/>
          </p:cNvGraphicFramePr>
          <p:nvPr>
            <p:custDataLst>
              <p:tags r:id="rId1"/>
            </p:custDataLst>
            <p:extLst>
              <p:ext uri="{D42A27DB-BD31-4B8C-83A1-F6EECF244321}">
                <p14:modId xmlns:p14="http://schemas.microsoft.com/office/powerpoint/2010/main" val="4109462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Object 6" hidden="1">
                        <a:extLst>
                          <a:ext uri="{FF2B5EF4-FFF2-40B4-BE49-F238E27FC236}">
                            <a16:creationId xmlns:a16="http://schemas.microsoft.com/office/drawing/2014/main" id="{1FACB756-B31D-FA63-7DA2-EAEA3AD043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EFAD4AB-B0D9-181A-2A55-03BF17A18004}"/>
              </a:ext>
            </a:extLst>
          </p:cNvPr>
          <p:cNvSpPr>
            <a:spLocks noGrp="1"/>
          </p:cNvSpPr>
          <p:nvPr>
            <p:ph type="title"/>
          </p:nvPr>
        </p:nvSpPr>
        <p:spPr/>
        <p:txBody>
          <a:bodyPr vert="horz">
            <a:normAutofit fontScale="90000"/>
          </a:bodyPr>
          <a:lstStyle/>
          <a:p>
            <a:r>
              <a:rPr lang="en-GB" dirty="0"/>
              <a:t>A (Neo)colonial model: The rich world is fuelled by raw materials from elsewhere on the planet</a:t>
            </a:r>
          </a:p>
        </p:txBody>
      </p:sp>
      <p:sp>
        <p:nvSpPr>
          <p:cNvPr id="3" name="Footer Placeholder 3">
            <a:extLst>
              <a:ext uri="{FF2B5EF4-FFF2-40B4-BE49-F238E27FC236}">
                <a16:creationId xmlns:a16="http://schemas.microsoft.com/office/drawing/2014/main" id="{2DE3ECDE-F614-73EE-29E7-7AA461AA547A}"/>
              </a:ext>
            </a:extLst>
          </p:cNvPr>
          <p:cNvSpPr txBox="1">
            <a:spLocks/>
          </p:cNvSpPr>
          <p:nvPr/>
        </p:nvSpPr>
        <p:spPr>
          <a:xfrm rot="5400000">
            <a:off x="7297110" y="1834450"/>
            <a:ext cx="9463189" cy="37469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800" dirty="0"/>
              <a:t>Source: International Resource Panel (2019), Global Resources Outlook 2019 Summary for Policy Makers</a:t>
            </a:r>
          </a:p>
        </p:txBody>
      </p:sp>
      <p:sp>
        <p:nvSpPr>
          <p:cNvPr id="13" name="Rectangle 12">
            <a:extLst>
              <a:ext uri="{FF2B5EF4-FFF2-40B4-BE49-F238E27FC236}">
                <a16:creationId xmlns:a16="http://schemas.microsoft.com/office/drawing/2014/main" id="{19012262-F5E5-BCB2-B925-D198C9E72B50}"/>
              </a:ext>
            </a:extLst>
          </p:cNvPr>
          <p:cNvSpPr/>
          <p:nvPr/>
        </p:nvSpPr>
        <p:spPr>
          <a:xfrm>
            <a:off x="1437072" y="1579712"/>
            <a:ext cx="3327967" cy="109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pic>
        <p:nvPicPr>
          <p:cNvPr id="11" name="Picture 10">
            <a:extLst>
              <a:ext uri="{FF2B5EF4-FFF2-40B4-BE49-F238E27FC236}">
                <a16:creationId xmlns:a16="http://schemas.microsoft.com/office/drawing/2014/main" id="{0069D08A-154A-5338-872A-ACCFF1208CCA}"/>
              </a:ext>
            </a:extLst>
          </p:cNvPr>
          <p:cNvPicPr>
            <a:picLocks noChangeAspect="1"/>
          </p:cNvPicPr>
          <p:nvPr/>
        </p:nvPicPr>
        <p:blipFill rotWithShape="1">
          <a:blip r:embed="rId3"/>
          <a:srcRect l="6110" t="3353" r="64073" b="77443"/>
          <a:stretch/>
        </p:blipFill>
        <p:spPr>
          <a:xfrm>
            <a:off x="1560127" y="1630344"/>
            <a:ext cx="2472826" cy="772496"/>
          </a:xfrm>
          <a:prstGeom prst="rect">
            <a:avLst/>
          </a:prstGeom>
        </p:spPr>
      </p:pic>
      <p:sp>
        <p:nvSpPr>
          <p:cNvPr id="21" name="Oval 20">
            <a:extLst>
              <a:ext uri="{FF2B5EF4-FFF2-40B4-BE49-F238E27FC236}">
                <a16:creationId xmlns:a16="http://schemas.microsoft.com/office/drawing/2014/main" id="{B38B95F0-E7A0-5DCE-086D-F24C75CA3F39}"/>
              </a:ext>
            </a:extLst>
          </p:cNvPr>
          <p:cNvSpPr/>
          <p:nvPr/>
        </p:nvSpPr>
        <p:spPr>
          <a:xfrm>
            <a:off x="4219646" y="3747322"/>
            <a:ext cx="545868" cy="5501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2" name="Oval 21">
            <a:extLst>
              <a:ext uri="{FF2B5EF4-FFF2-40B4-BE49-F238E27FC236}">
                <a16:creationId xmlns:a16="http://schemas.microsoft.com/office/drawing/2014/main" id="{98A39DD3-0AFA-A33D-DF81-793FB3C5AF1B}"/>
              </a:ext>
            </a:extLst>
          </p:cNvPr>
          <p:cNvSpPr/>
          <p:nvPr/>
        </p:nvSpPr>
        <p:spPr>
          <a:xfrm>
            <a:off x="6595468" y="3018318"/>
            <a:ext cx="726551" cy="7322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3" name="Oval 22">
            <a:extLst>
              <a:ext uri="{FF2B5EF4-FFF2-40B4-BE49-F238E27FC236}">
                <a16:creationId xmlns:a16="http://schemas.microsoft.com/office/drawing/2014/main" id="{92B35F34-EB8D-9F31-BBE5-1AB3E5636C63}"/>
              </a:ext>
            </a:extLst>
          </p:cNvPr>
          <p:cNvSpPr/>
          <p:nvPr/>
        </p:nvSpPr>
        <p:spPr>
          <a:xfrm>
            <a:off x="9123638" y="3747732"/>
            <a:ext cx="967040" cy="9746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0" name="Oval 19">
            <a:extLst>
              <a:ext uri="{FF2B5EF4-FFF2-40B4-BE49-F238E27FC236}">
                <a16:creationId xmlns:a16="http://schemas.microsoft.com/office/drawing/2014/main" id="{31FCE9F1-9DDE-DE23-5793-28C3BAC66E9B}"/>
              </a:ext>
            </a:extLst>
          </p:cNvPr>
          <p:cNvSpPr/>
          <p:nvPr/>
        </p:nvSpPr>
        <p:spPr>
          <a:xfrm>
            <a:off x="2106489" y="3747322"/>
            <a:ext cx="545868" cy="5501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24" name="TextBox 23">
            <a:extLst>
              <a:ext uri="{FF2B5EF4-FFF2-40B4-BE49-F238E27FC236}">
                <a16:creationId xmlns:a16="http://schemas.microsoft.com/office/drawing/2014/main" id="{B8253EEF-D750-EFEB-70E7-43DC58031B32}"/>
              </a:ext>
            </a:extLst>
          </p:cNvPr>
          <p:cNvSpPr txBox="1"/>
          <p:nvPr/>
        </p:nvSpPr>
        <p:spPr>
          <a:xfrm>
            <a:off x="2092313" y="3877341"/>
            <a:ext cx="545868" cy="276999"/>
          </a:xfrm>
          <a:prstGeom prst="rect">
            <a:avLst/>
          </a:prstGeom>
          <a:noFill/>
        </p:spPr>
        <p:txBody>
          <a:bodyPr wrap="square" lIns="0" tIns="0" rIns="0" bIns="0" rtlCol="0">
            <a:spAutoFit/>
          </a:bodyPr>
          <a:lstStyle/>
          <a:p>
            <a:pPr algn="ctr"/>
            <a:r>
              <a:rPr lang="en-AT" dirty="0">
                <a:solidFill>
                  <a:schemeClr val="bg1"/>
                </a:solidFill>
                <a:latin typeface="+mj-lt"/>
              </a:rPr>
              <a:t>-82</a:t>
            </a:r>
          </a:p>
        </p:txBody>
      </p:sp>
      <p:sp>
        <p:nvSpPr>
          <p:cNvPr id="25" name="TextBox 24">
            <a:extLst>
              <a:ext uri="{FF2B5EF4-FFF2-40B4-BE49-F238E27FC236}">
                <a16:creationId xmlns:a16="http://schemas.microsoft.com/office/drawing/2014/main" id="{C929B047-2D00-2173-D818-785D306BC16C}"/>
              </a:ext>
            </a:extLst>
          </p:cNvPr>
          <p:cNvSpPr txBox="1"/>
          <p:nvPr/>
        </p:nvSpPr>
        <p:spPr>
          <a:xfrm>
            <a:off x="4225913" y="3877341"/>
            <a:ext cx="545868" cy="276999"/>
          </a:xfrm>
          <a:prstGeom prst="rect">
            <a:avLst/>
          </a:prstGeom>
          <a:noFill/>
        </p:spPr>
        <p:txBody>
          <a:bodyPr wrap="square" lIns="0" tIns="0" rIns="0" bIns="0" rtlCol="0">
            <a:spAutoFit/>
          </a:bodyPr>
          <a:lstStyle/>
          <a:p>
            <a:pPr algn="ctr"/>
            <a:r>
              <a:rPr lang="en-AT" dirty="0">
                <a:solidFill>
                  <a:schemeClr val="bg1"/>
                </a:solidFill>
                <a:latin typeface="+mj-lt"/>
              </a:rPr>
              <a:t>-78</a:t>
            </a:r>
          </a:p>
        </p:txBody>
      </p:sp>
      <p:sp>
        <p:nvSpPr>
          <p:cNvPr id="26" name="TextBox 25">
            <a:extLst>
              <a:ext uri="{FF2B5EF4-FFF2-40B4-BE49-F238E27FC236}">
                <a16:creationId xmlns:a16="http://schemas.microsoft.com/office/drawing/2014/main" id="{7969530A-3A51-71E2-5417-E88446FB557F}"/>
              </a:ext>
            </a:extLst>
          </p:cNvPr>
          <p:cNvSpPr txBox="1"/>
          <p:nvPr/>
        </p:nvSpPr>
        <p:spPr>
          <a:xfrm>
            <a:off x="6678490" y="3246475"/>
            <a:ext cx="545868" cy="276999"/>
          </a:xfrm>
          <a:prstGeom prst="rect">
            <a:avLst/>
          </a:prstGeom>
          <a:noFill/>
        </p:spPr>
        <p:txBody>
          <a:bodyPr wrap="square" lIns="0" tIns="0" rIns="0" bIns="0" rtlCol="0">
            <a:spAutoFit/>
          </a:bodyPr>
          <a:lstStyle/>
          <a:p>
            <a:pPr algn="ctr"/>
            <a:r>
              <a:rPr lang="en-AT" dirty="0">
                <a:solidFill>
                  <a:schemeClr val="bg1"/>
                </a:solidFill>
                <a:latin typeface="+mj-lt"/>
              </a:rPr>
              <a:t>123</a:t>
            </a:r>
          </a:p>
        </p:txBody>
      </p:sp>
      <p:sp>
        <p:nvSpPr>
          <p:cNvPr id="27" name="TextBox 26">
            <a:extLst>
              <a:ext uri="{FF2B5EF4-FFF2-40B4-BE49-F238E27FC236}">
                <a16:creationId xmlns:a16="http://schemas.microsoft.com/office/drawing/2014/main" id="{72E1520B-37FE-6EE8-B30C-2328E42BC31B}"/>
              </a:ext>
            </a:extLst>
          </p:cNvPr>
          <p:cNvSpPr txBox="1"/>
          <p:nvPr/>
        </p:nvSpPr>
        <p:spPr>
          <a:xfrm>
            <a:off x="9322454" y="4104168"/>
            <a:ext cx="545868" cy="276999"/>
          </a:xfrm>
          <a:prstGeom prst="rect">
            <a:avLst/>
          </a:prstGeom>
          <a:noFill/>
        </p:spPr>
        <p:txBody>
          <a:bodyPr wrap="square" lIns="0" tIns="0" rIns="0" bIns="0" rtlCol="0">
            <a:spAutoFit/>
          </a:bodyPr>
          <a:lstStyle/>
          <a:p>
            <a:pPr algn="ctr"/>
            <a:r>
              <a:rPr lang="en-AT" dirty="0">
                <a:solidFill>
                  <a:schemeClr val="bg1"/>
                </a:solidFill>
                <a:latin typeface="+mj-lt"/>
              </a:rPr>
              <a:t>-302</a:t>
            </a:r>
          </a:p>
        </p:txBody>
      </p:sp>
      <p:sp>
        <p:nvSpPr>
          <p:cNvPr id="18" name="Oval 17">
            <a:extLst>
              <a:ext uri="{FF2B5EF4-FFF2-40B4-BE49-F238E27FC236}">
                <a16:creationId xmlns:a16="http://schemas.microsoft.com/office/drawing/2014/main" id="{09968704-EC2E-D972-DEFE-3D341FE920A2}"/>
              </a:ext>
            </a:extLst>
          </p:cNvPr>
          <p:cNvSpPr/>
          <p:nvPr/>
        </p:nvSpPr>
        <p:spPr>
          <a:xfrm>
            <a:off x="8358595" y="1285577"/>
            <a:ext cx="2497127" cy="2455814"/>
          </a:xfrm>
          <a:prstGeom prst="ellipse">
            <a:avLst/>
          </a:prstGeom>
          <a:solidFill>
            <a:srgbClr val="0DCB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T" sz="1600" dirty="0">
              <a:ln>
                <a:noFill/>
              </a:ln>
              <a:solidFill>
                <a:schemeClr val="bg1"/>
              </a:solidFill>
            </a:endParaRPr>
          </a:p>
        </p:txBody>
      </p:sp>
      <p:sp>
        <p:nvSpPr>
          <p:cNvPr id="31" name="TextBox 30">
            <a:extLst>
              <a:ext uri="{FF2B5EF4-FFF2-40B4-BE49-F238E27FC236}">
                <a16:creationId xmlns:a16="http://schemas.microsoft.com/office/drawing/2014/main" id="{D0D5B336-9C7B-8A41-29F3-2D4B83C6D032}"/>
              </a:ext>
            </a:extLst>
          </p:cNvPr>
          <p:cNvSpPr txBox="1"/>
          <p:nvPr/>
        </p:nvSpPr>
        <p:spPr>
          <a:xfrm>
            <a:off x="9350805" y="2388790"/>
            <a:ext cx="545868" cy="276999"/>
          </a:xfrm>
          <a:prstGeom prst="rect">
            <a:avLst/>
          </a:prstGeom>
          <a:noFill/>
        </p:spPr>
        <p:txBody>
          <a:bodyPr wrap="square" lIns="0" tIns="0" rIns="0" bIns="0" rtlCol="0">
            <a:spAutoFit/>
          </a:bodyPr>
          <a:lstStyle/>
          <a:p>
            <a:pPr algn="ctr"/>
            <a:r>
              <a:rPr lang="en-AT" dirty="0">
                <a:latin typeface="+mj-lt"/>
              </a:rPr>
              <a:t>11,808</a:t>
            </a:r>
          </a:p>
        </p:txBody>
      </p:sp>
      <p:cxnSp>
        <p:nvCxnSpPr>
          <p:cNvPr id="10" name="Straight Connector 9">
            <a:extLst>
              <a:ext uri="{FF2B5EF4-FFF2-40B4-BE49-F238E27FC236}">
                <a16:creationId xmlns:a16="http://schemas.microsoft.com/office/drawing/2014/main" id="{E43E48BC-DF85-398E-64D7-7113F1E782B6}"/>
              </a:ext>
            </a:extLst>
          </p:cNvPr>
          <p:cNvCxnSpPr/>
          <p:nvPr/>
        </p:nvCxnSpPr>
        <p:spPr>
          <a:xfrm>
            <a:off x="1457960" y="3743960"/>
            <a:ext cx="9408160" cy="0"/>
          </a:xfrm>
          <a:prstGeom prst="line">
            <a:avLst/>
          </a:prstGeom>
          <a:ln w="19050">
            <a:solidFill>
              <a:srgbClr val="0A5E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25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400" fill="hold"/>
                                        <p:tgtEl>
                                          <p:spTgt spid="14"/>
                                        </p:tgtEl>
                                        <p:attrNameLst>
                                          <p:attrName>ppt_w</p:attrName>
                                        </p:attrNameLst>
                                      </p:cBhvr>
                                      <p:tavLst>
                                        <p:tav tm="0">
                                          <p:val>
                                            <p:fltVal val="0"/>
                                          </p:val>
                                        </p:tav>
                                        <p:tav tm="100000">
                                          <p:val>
                                            <p:strVal val="#ppt_w"/>
                                          </p:val>
                                        </p:tav>
                                      </p:tavLst>
                                    </p:anim>
                                    <p:anim calcmode="lin" valueType="num">
                                      <p:cBhvr>
                                        <p:cTn id="8" dur="400" fill="hold"/>
                                        <p:tgtEl>
                                          <p:spTgt spid="14"/>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400"/>
                                        <p:tgtEl>
                                          <p:spTgt spid="28"/>
                                        </p:tgtEl>
                                      </p:cBhvr>
                                    </p:animEffect>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ppt_w</p:attrName>
                                        </p:attrNameLst>
                                      </p:cBhvr>
                                      <p:tavLst>
                                        <p:tav tm="0">
                                          <p:val>
                                            <p:fltVal val="0"/>
                                          </p:val>
                                        </p:tav>
                                        <p:tav tm="100000">
                                          <p:val>
                                            <p:strVal val="#ppt_w"/>
                                          </p:val>
                                        </p:tav>
                                      </p:tavLst>
                                    </p:anim>
                                    <p:anim calcmode="lin" valueType="num">
                                      <p:cBhvr>
                                        <p:cTn id="19" dur="400" fill="hold"/>
                                        <p:tgtEl>
                                          <p:spTgt spid="20"/>
                                        </p:tgtEl>
                                        <p:attrNameLst>
                                          <p:attrName>ppt_h</p:attrName>
                                        </p:attrNameLst>
                                      </p:cBhvr>
                                      <p:tavLst>
                                        <p:tav tm="0">
                                          <p:val>
                                            <p:fltVal val="0"/>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400"/>
                                        <p:tgtEl>
                                          <p:spTgt spid="24"/>
                                        </p:tgtEl>
                                      </p:cBhvr>
                                    </p:animEffect>
                                  </p:childTnLst>
                                </p:cTn>
                              </p:par>
                            </p:childTnLst>
                          </p:cTn>
                        </p:par>
                        <p:par>
                          <p:cTn id="23" fill="hold">
                            <p:stCondLst>
                              <p:cond delay="900"/>
                            </p:stCondLst>
                            <p:childTnLst>
                              <p:par>
                                <p:cTn id="24" presetID="2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400" fill="hold"/>
                                        <p:tgtEl>
                                          <p:spTgt spid="15"/>
                                        </p:tgtEl>
                                        <p:attrNameLst>
                                          <p:attrName>ppt_w</p:attrName>
                                        </p:attrNameLst>
                                      </p:cBhvr>
                                      <p:tavLst>
                                        <p:tav tm="0">
                                          <p:val>
                                            <p:fltVal val="0"/>
                                          </p:val>
                                        </p:tav>
                                        <p:tav tm="100000">
                                          <p:val>
                                            <p:strVal val="#ppt_w"/>
                                          </p:val>
                                        </p:tav>
                                      </p:tavLst>
                                    </p:anim>
                                    <p:anim calcmode="lin" valueType="num">
                                      <p:cBhvr>
                                        <p:cTn id="27" dur="400" fill="hold"/>
                                        <p:tgtEl>
                                          <p:spTgt spid="15"/>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400"/>
                                        <p:tgtEl>
                                          <p:spTgt spid="29"/>
                                        </p:tgtEl>
                                      </p:cBhvr>
                                    </p:animEffect>
                                  </p:childTnLst>
                                </p:cTn>
                              </p:par>
                            </p:childTnLst>
                          </p:cTn>
                        </p:par>
                        <p:par>
                          <p:cTn id="31" fill="hold">
                            <p:stCondLst>
                              <p:cond delay="1300"/>
                            </p:stCondLst>
                            <p:childTnLst>
                              <p:par>
                                <p:cTn id="32" presetID="2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400"/>
                                        <p:tgtEl>
                                          <p:spTgt spid="25"/>
                                        </p:tgtEl>
                                      </p:cBhvr>
                                    </p:animEffect>
                                  </p:childTnLst>
                                </p:cTn>
                              </p:par>
                            </p:childTnLst>
                          </p:cTn>
                        </p:par>
                        <p:par>
                          <p:cTn id="39" fill="hold">
                            <p:stCondLst>
                              <p:cond delay="1700"/>
                            </p:stCondLst>
                            <p:childTnLst>
                              <p:par>
                                <p:cTn id="40" presetID="2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400" fill="hold"/>
                                        <p:tgtEl>
                                          <p:spTgt spid="17"/>
                                        </p:tgtEl>
                                        <p:attrNameLst>
                                          <p:attrName>ppt_w</p:attrName>
                                        </p:attrNameLst>
                                      </p:cBhvr>
                                      <p:tavLst>
                                        <p:tav tm="0">
                                          <p:val>
                                            <p:fltVal val="0"/>
                                          </p:val>
                                        </p:tav>
                                        <p:tav tm="100000">
                                          <p:val>
                                            <p:strVal val="#ppt_w"/>
                                          </p:val>
                                        </p:tav>
                                      </p:tavLst>
                                    </p:anim>
                                    <p:anim calcmode="lin" valueType="num">
                                      <p:cBhvr>
                                        <p:cTn id="43" dur="400" fill="hold"/>
                                        <p:tgtEl>
                                          <p:spTgt spid="17"/>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400"/>
                                        <p:tgtEl>
                                          <p:spTgt spid="30"/>
                                        </p:tgtEl>
                                      </p:cBhvr>
                                    </p:animEffect>
                                  </p:childTnLst>
                                </p:cTn>
                              </p:par>
                            </p:childTnLst>
                          </p:cTn>
                        </p:par>
                        <p:par>
                          <p:cTn id="47" fill="hold">
                            <p:stCondLst>
                              <p:cond delay="2100"/>
                            </p:stCondLst>
                            <p:childTnLst>
                              <p:par>
                                <p:cTn id="48" presetID="2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fill="hold"/>
                                        <p:tgtEl>
                                          <p:spTgt spid="22"/>
                                        </p:tgtEl>
                                        <p:attrNameLst>
                                          <p:attrName>ppt_w</p:attrName>
                                        </p:attrNameLst>
                                      </p:cBhvr>
                                      <p:tavLst>
                                        <p:tav tm="0">
                                          <p:val>
                                            <p:fltVal val="0"/>
                                          </p:val>
                                        </p:tav>
                                        <p:tav tm="100000">
                                          <p:val>
                                            <p:strVal val="#ppt_w"/>
                                          </p:val>
                                        </p:tav>
                                      </p:tavLst>
                                    </p:anim>
                                    <p:anim calcmode="lin" valueType="num">
                                      <p:cBhvr>
                                        <p:cTn id="51" dur="400" fill="hold"/>
                                        <p:tgtEl>
                                          <p:spTgt spid="22"/>
                                        </p:tgtEl>
                                        <p:attrNameLst>
                                          <p:attrName>ppt_h</p:attrName>
                                        </p:attrNameLst>
                                      </p:cBhvr>
                                      <p:tavLst>
                                        <p:tav tm="0">
                                          <p:val>
                                            <p:fltVal val="0"/>
                                          </p:val>
                                        </p:tav>
                                        <p:tav tm="100000">
                                          <p:val>
                                            <p:strVal val="#ppt_h"/>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400"/>
                                        <p:tgtEl>
                                          <p:spTgt spid="26"/>
                                        </p:tgtEl>
                                      </p:cBhvr>
                                    </p:animEffect>
                                  </p:childTnLst>
                                </p:cTn>
                              </p:par>
                            </p:childTnLst>
                          </p:cTn>
                        </p:par>
                        <p:par>
                          <p:cTn id="55" fill="hold">
                            <p:stCondLst>
                              <p:cond delay="2500"/>
                            </p:stCondLst>
                            <p:childTnLst>
                              <p:par>
                                <p:cTn id="56" presetID="23" presetClass="entr" presetSubtype="16"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400" fill="hold"/>
                                        <p:tgtEl>
                                          <p:spTgt spid="23"/>
                                        </p:tgtEl>
                                        <p:attrNameLst>
                                          <p:attrName>ppt_w</p:attrName>
                                        </p:attrNameLst>
                                      </p:cBhvr>
                                      <p:tavLst>
                                        <p:tav tm="0">
                                          <p:val>
                                            <p:fltVal val="0"/>
                                          </p:val>
                                        </p:tav>
                                        <p:tav tm="100000">
                                          <p:val>
                                            <p:strVal val="#ppt_w"/>
                                          </p:val>
                                        </p:tav>
                                      </p:tavLst>
                                    </p:anim>
                                    <p:anim calcmode="lin" valueType="num">
                                      <p:cBhvr>
                                        <p:cTn id="59" dur="400" fill="hold"/>
                                        <p:tgtEl>
                                          <p:spTgt spid="23"/>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400"/>
                                        <p:tgtEl>
                                          <p:spTgt spid="27"/>
                                        </p:tgtEl>
                                      </p:cBhvr>
                                    </p:animEffect>
                                  </p:childTnLst>
                                </p:cTn>
                              </p:par>
                            </p:childTnLst>
                          </p:cTn>
                        </p:par>
                        <p:par>
                          <p:cTn id="63" fill="hold">
                            <p:stCondLst>
                              <p:cond delay="2900"/>
                            </p:stCondLst>
                            <p:childTnLst>
                              <p:par>
                                <p:cTn id="64" presetID="2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400" fill="hold"/>
                                        <p:tgtEl>
                                          <p:spTgt spid="18"/>
                                        </p:tgtEl>
                                        <p:attrNameLst>
                                          <p:attrName>ppt_w</p:attrName>
                                        </p:attrNameLst>
                                      </p:cBhvr>
                                      <p:tavLst>
                                        <p:tav tm="0">
                                          <p:val>
                                            <p:fltVal val="0"/>
                                          </p:val>
                                        </p:tav>
                                        <p:tav tm="100000">
                                          <p:val>
                                            <p:strVal val="#ppt_w"/>
                                          </p:val>
                                        </p:tav>
                                      </p:tavLst>
                                    </p:anim>
                                    <p:anim calcmode="lin" valueType="num">
                                      <p:cBhvr>
                                        <p:cTn id="67" dur="400" fill="hold"/>
                                        <p:tgtEl>
                                          <p:spTgt spid="18"/>
                                        </p:tgtEl>
                                        <p:attrNameLst>
                                          <p:attrName>ppt_h</p:attrName>
                                        </p:attrNameLst>
                                      </p:cBhvr>
                                      <p:tavLst>
                                        <p:tav tm="0">
                                          <p:val>
                                            <p:fltVal val="0"/>
                                          </p:val>
                                        </p:tav>
                                        <p:tav tm="100000">
                                          <p:val>
                                            <p:strVal val="#ppt_h"/>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p:bldP spid="15" grpId="0" animBg="1"/>
      <p:bldP spid="29" grpId="0"/>
      <p:bldP spid="17" grpId="0" animBg="1"/>
      <p:bldP spid="30" grpId="0"/>
      <p:bldP spid="21" grpId="0" animBg="1"/>
      <p:bldP spid="22" grpId="0" animBg="1"/>
      <p:bldP spid="23" grpId="0" animBg="1"/>
      <p:bldP spid="20" grpId="0" animBg="1"/>
      <p:bldP spid="24" grpId="0"/>
      <p:bldP spid="25" grpId="0"/>
      <p:bldP spid="26" grpId="0"/>
      <p:bldP spid="27" grpId="0"/>
      <p:bldP spid="18"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70eDg3wSmSX0bgx01Cs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fU9I5ZmRROC0QVv9.Wk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EQLQ.kaRM.2393elWzI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38.xml><?xml version="1.0" encoding="utf-8"?>
<p:tagLst xmlns:a="http://schemas.openxmlformats.org/drawingml/2006/main" xmlns:r="http://schemas.openxmlformats.org/officeDocument/2006/relationships" xmlns:p="http://schemas.openxmlformats.org/presentationml/2006/main">
  <p:tag name="TEMPLAFYSLIDEID" val="637069468209178410"/>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710293389144276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EMPLAFYSLIDEID" val="637030350519677483"/>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7102933891442763"/>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gIFGa6PVHC1Fvy2isw_0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MwmI198dltmz1JPSZR2yA"/>
</p:tagLst>
</file>

<file path=ppt/tags/tag44.xml><?xml version="1.0" encoding="utf-8"?>
<p:tagLst xmlns:a="http://schemas.openxmlformats.org/drawingml/2006/main" xmlns:r="http://schemas.openxmlformats.org/officeDocument/2006/relationships" xmlns:p="http://schemas.openxmlformats.org/presentationml/2006/main">
  <p:tag name="TEMPLAFYSLIDEID" val="637030350519677483"/>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7102933891442763"/>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HTA6DTLQG.l8yd2zP8E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QlQEQqskliFek0s3wdL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heme/theme1.xml><?xml version="1.0" encoding="utf-8"?>
<a:theme xmlns:a="http://schemas.openxmlformats.org/drawingml/2006/main" name="1_SYSTEMIQ 2.0">
  <a:themeElements>
    <a:clrScheme name="SYSTEMIQ">
      <a:dk1>
        <a:srgbClr val="000000"/>
      </a:dk1>
      <a:lt1>
        <a:srgbClr val="FFFFFF"/>
      </a:lt1>
      <a:dk2>
        <a:srgbClr val="00146D"/>
      </a:dk2>
      <a:lt2>
        <a:srgbClr val="FFFFFF"/>
      </a:lt2>
      <a:accent1>
        <a:srgbClr val="00B0F0"/>
      </a:accent1>
      <a:accent2>
        <a:srgbClr val="B2D235"/>
      </a:accent2>
      <a:accent3>
        <a:srgbClr val="FEDD00"/>
      </a:accent3>
      <a:accent4>
        <a:srgbClr val="FF6D70"/>
      </a:accent4>
      <a:accent5>
        <a:srgbClr val="585854"/>
      </a:accent5>
      <a:accent6>
        <a:srgbClr val="BCBEBB"/>
      </a:accent6>
      <a:hlink>
        <a:srgbClr val="00146D"/>
      </a:hlink>
      <a:folHlink>
        <a:srgbClr val="B2D235"/>
      </a:folHlink>
    </a:clrScheme>
    <a:fontScheme name="New SYSTEMIQ Fonts">
      <a:majorFont>
        <a:latin typeface="Bebas Kai"/>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smtClean="0">
            <a:ln>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 typeface="Wingdings" panose="05000000000000000000" pitchFamily="2" charset="2"/>
          <a:buChar char="§"/>
          <a:defRPr sz="1600" dirty="0"/>
        </a:defPPr>
      </a:lstStyle>
    </a:txDef>
  </a:objectDefaults>
  <a:extraClrSchemeLst/>
  <a:extLst>
    <a:ext uri="{05A4C25C-085E-4340-85A3-A5531E510DB2}">
      <thm15:themeFamily xmlns:thm15="http://schemas.microsoft.com/office/thememl/2012/main" name="Presentation1" id="{9C60B481-F28F-49FD-80B4-9E680F6495A4}" vid="{B0222E6D-73A1-451C-82B2-BFB2222C1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133008184046769","enableDocumentContentUpdater":false,"version":"1.4"}]]></TemplafySlideTemplateConfiguration>
</file>

<file path=customXml/item10.xml><?xml version="1.0" encoding="utf-8"?>
<TemplafySlideTemplateConfiguration><![CDATA[{"documentContentValidatorConfiguration":{"enableDocumentContentValidator":false,"documentContentValidatorVersion":0},"elementsMetadata":[],"slideId":"637133008184046769","enableDocumentContentUpdater":false,"version":"1.4"}]]></TemplafySlideTemplateConfiguration>
</file>

<file path=customXml/item11.xml><?xml version="1.0" encoding="utf-8"?>
<TemplafySlideTemplateConfiguration><![CDATA[{"slideVersion":1,"isValidatorEnabled":false,"isLocked":false,"elementsMetadata":[],"slideId":"637901084969347984","enableDocumentContentUpdater":false,"version":"2.0"}]]></TemplafySlideTemplateConfiguration>
</file>

<file path=customXml/item12.xml><?xml version="1.0" encoding="utf-8"?>
<TemplafySlideTemplateConfiguration><![CDATA[{"documentContentValidatorConfiguration":{"enableDocumentContentValidator":false,"documentContentValidatorVersion":0},"elementsMetadata":[],"slideId":"637822508268217997","enableDocumentContentUpdater":false,"version":"1.4"}]]></TemplafySlideTemplate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ACB1D7087DE3864896C9366B042F71C2" ma:contentTypeVersion="" ma:contentTypeDescription="Create a new document." ma:contentTypeScope="" ma:versionID="cd44eb56af63eef3ec4f322cdad4c374">
  <xsd:schema xmlns:xsd="http://www.w3.org/2001/XMLSchema" xmlns:xs="http://www.w3.org/2001/XMLSchema" xmlns:p="http://schemas.microsoft.com/office/2006/metadata/properties" xmlns:ns2="0a76b3d8-bb8d-4bd3-96d4-67225c0fa134" xmlns:ns3="f6f44a7d-d6f5-4042-8792-19cb5f90fb06" targetNamespace="http://schemas.microsoft.com/office/2006/metadata/properties" ma:root="true" ma:fieldsID="1ef50ea11be3624372231ebfd53cc40b" ns2:_="" ns3:_="">
    <xsd:import namespace="0a76b3d8-bb8d-4bd3-96d4-67225c0fa134"/>
    <xsd:import namespace="f6f44a7d-d6f5-4042-8792-19cb5f90fb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6b3d8-bb8d-4bd3-96d4-67225c0fa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fd27762-0251-4a48-b483-e1f79c0a65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f44a7d-d6f5-4042-8792-19cb5f90fb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1cb957-661d-4683-93b6-7eb55a432899}" ma:internalName="TaxCatchAll" ma:showField="CatchAllData" ma:web="f6f44a7d-d6f5-4042-8792-19cb5f90fb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7903890675011463","enableDocumentContentUpdater":false,"version":"2.0"}]]></TemplafySlideTemplateConfiguration>
</file>

<file path=customXml/item16.xml><?xml version="1.0" encoding="utf-8"?>
<TemplafySlideTemplateConfiguration><![CDATA[{"documentContentValidatorConfiguration":{"enableDocumentContentValidator":false,"documentContentValidatorVersion":0},"elementsMetadata":[],"slideId":"637133008184046769","enableDocumentContentUpdater":false,"version":"1.4"}]]></TemplafySlideTemplateConfiguration>
</file>

<file path=customXml/item17.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76b3d8-bb8d-4bd3-96d4-67225c0fa134">
      <Terms xmlns="http://schemas.microsoft.com/office/infopath/2007/PartnerControls"/>
    </lcf76f155ced4ddcb4097134ff3c332f>
    <TaxCatchAll xmlns="f6f44a7d-d6f5-4042-8792-19cb5f90fb06" xsi:nil="true"/>
  </documentManagement>
</p:properties>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FormConfiguration><![CDATA[{"formFields":[],"formDataEntries":[]}]]></TemplafyFormConfiguration>
</file>

<file path=customXml/item8.xml><?xml version="1.0" encoding="utf-8"?>
<TemplafySlideFormConfiguration><![CDATA[{"formFields":[],"formDataEntries":[]}]]></TemplafySlideFormConfiguration>
</file>

<file path=customXml/item9.xml><?xml version="1.0" encoding="utf-8"?>
<TemplafyTemplateConfiguration><![CDATA[{"elementsMetadata":[],"transformationConfigurations":[],"templateName":"SYSTEMIQ PowerPoint Template","templateDescription":"","enableDocumentContentUpdater":false,"version":"2.0"}]]></TemplafyTemplateConfiguration>
</file>

<file path=customXml/itemProps1.xml><?xml version="1.0" encoding="utf-8"?>
<ds:datastoreItem xmlns:ds="http://schemas.openxmlformats.org/officeDocument/2006/customXml" ds:itemID="{4EEFC517-60AB-41A1-9318-C5E02A1353CD}">
  <ds:schemaRefs/>
</ds:datastoreItem>
</file>

<file path=customXml/itemProps10.xml><?xml version="1.0" encoding="utf-8"?>
<ds:datastoreItem xmlns:ds="http://schemas.openxmlformats.org/officeDocument/2006/customXml" ds:itemID="{005F39A5-A206-46DD-BB23-E222603F3654}">
  <ds:schemaRefs/>
</ds:datastoreItem>
</file>

<file path=customXml/itemProps11.xml><?xml version="1.0" encoding="utf-8"?>
<ds:datastoreItem xmlns:ds="http://schemas.openxmlformats.org/officeDocument/2006/customXml" ds:itemID="{4DBF21C0-494D-47D2-A719-9E46FA89C1CD}">
  <ds:schemaRefs/>
</ds:datastoreItem>
</file>

<file path=customXml/itemProps12.xml><?xml version="1.0" encoding="utf-8"?>
<ds:datastoreItem xmlns:ds="http://schemas.openxmlformats.org/officeDocument/2006/customXml" ds:itemID="{A86CF8A5-C563-4F6E-A9B1-0F386CFD681E}">
  <ds:schemaRefs/>
</ds:datastoreItem>
</file>

<file path=customXml/itemProps13.xml><?xml version="1.0" encoding="utf-8"?>
<ds:datastoreItem xmlns:ds="http://schemas.openxmlformats.org/officeDocument/2006/customXml" ds:itemID="{36176E52-9D09-4E7C-8968-62F3C177C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6b3d8-bb8d-4bd3-96d4-67225c0fa134"/>
    <ds:schemaRef ds:uri="f6f44a7d-d6f5-4042-8792-19cb5f90fb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2AE34AD6-9E2E-4C0F-A9AC-E2F57E4E309E}">
  <ds:schemaRefs/>
</ds:datastoreItem>
</file>

<file path=customXml/itemProps15.xml><?xml version="1.0" encoding="utf-8"?>
<ds:datastoreItem xmlns:ds="http://schemas.openxmlformats.org/officeDocument/2006/customXml" ds:itemID="{8A63AE64-06CF-4E42-B222-55DD6979A806}">
  <ds:schemaRefs/>
</ds:datastoreItem>
</file>

<file path=customXml/itemProps16.xml><?xml version="1.0" encoding="utf-8"?>
<ds:datastoreItem xmlns:ds="http://schemas.openxmlformats.org/officeDocument/2006/customXml" ds:itemID="{172836F9-0832-477A-90FA-0DA9DA366976}">
  <ds:schemaRefs/>
</ds:datastoreItem>
</file>

<file path=customXml/itemProps17.xml><?xml version="1.0" encoding="utf-8"?>
<ds:datastoreItem xmlns:ds="http://schemas.openxmlformats.org/officeDocument/2006/customXml" ds:itemID="{A349A16D-47B7-4BB3-8B4B-659714C3112A}">
  <ds:schemaRefs/>
</ds:datastoreItem>
</file>

<file path=customXml/itemProps2.xml><?xml version="1.0" encoding="utf-8"?>
<ds:datastoreItem xmlns:ds="http://schemas.openxmlformats.org/officeDocument/2006/customXml" ds:itemID="{8717D73A-DDDA-4E21-B94F-E56C4BB849C4}">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0a76b3d8-bb8d-4bd3-96d4-67225c0fa134"/>
    <ds:schemaRef ds:uri="http://purl.org/dc/elements/1.1/"/>
    <ds:schemaRef ds:uri="http://purl.org/dc/terms/"/>
    <ds:schemaRef ds:uri="http://schemas.openxmlformats.org/package/2006/metadata/core-properties"/>
    <ds:schemaRef ds:uri="f6f44a7d-d6f5-4042-8792-19cb5f90fb06"/>
    <ds:schemaRef ds:uri="http://www.w3.org/XML/1998/namespace"/>
  </ds:schemaRefs>
</ds:datastoreItem>
</file>

<file path=customXml/itemProps3.xml><?xml version="1.0" encoding="utf-8"?>
<ds:datastoreItem xmlns:ds="http://schemas.openxmlformats.org/officeDocument/2006/customXml" ds:itemID="{B4BBC1C8-5AA4-4CB6-8C0A-BD680388A6FE}">
  <ds:schemaRefs/>
</ds:datastoreItem>
</file>

<file path=customXml/itemProps4.xml><?xml version="1.0" encoding="utf-8"?>
<ds:datastoreItem xmlns:ds="http://schemas.openxmlformats.org/officeDocument/2006/customXml" ds:itemID="{47BC5526-DFE7-4589-9924-D8481DA82D82}">
  <ds:schemaRefs/>
</ds:datastoreItem>
</file>

<file path=customXml/itemProps5.xml><?xml version="1.0" encoding="utf-8"?>
<ds:datastoreItem xmlns:ds="http://schemas.openxmlformats.org/officeDocument/2006/customXml" ds:itemID="{7D29B124-8DB9-442B-AEAB-A1E5714BBF99}">
  <ds:schemaRefs>
    <ds:schemaRef ds:uri="http://schemas.microsoft.com/sharepoint/v3/contenttype/forms"/>
  </ds:schemaRefs>
</ds:datastoreItem>
</file>

<file path=customXml/itemProps6.xml><?xml version="1.0" encoding="utf-8"?>
<ds:datastoreItem xmlns:ds="http://schemas.openxmlformats.org/officeDocument/2006/customXml" ds:itemID="{A011C3DB-B9FA-4666-9D23-22944D8379D6}">
  <ds:schemaRefs/>
</ds:datastoreItem>
</file>

<file path=customXml/itemProps7.xml><?xml version="1.0" encoding="utf-8"?>
<ds:datastoreItem xmlns:ds="http://schemas.openxmlformats.org/officeDocument/2006/customXml" ds:itemID="{A87698B2-BF13-45F3-841C-8E77CF9BC897}">
  <ds:schemaRefs/>
</ds:datastoreItem>
</file>

<file path=customXml/itemProps8.xml><?xml version="1.0" encoding="utf-8"?>
<ds:datastoreItem xmlns:ds="http://schemas.openxmlformats.org/officeDocument/2006/customXml" ds:itemID="{2E1A3D3A-7DC0-478F-9A03-27EA5ED768A5}">
  <ds:schemaRefs/>
</ds:datastoreItem>
</file>

<file path=customXml/itemProps9.xml><?xml version="1.0" encoding="utf-8"?>
<ds:datastoreItem xmlns:ds="http://schemas.openxmlformats.org/officeDocument/2006/customXml" ds:itemID="{E714AFCE-B455-44DB-8147-79FC09271EDC}">
  <ds:schemaRefs/>
</ds:datastoreItem>
</file>

<file path=docProps/app.xml><?xml version="1.0" encoding="utf-8"?>
<Properties xmlns="http://schemas.openxmlformats.org/officeDocument/2006/extended-properties" xmlns:vt="http://schemas.openxmlformats.org/officeDocument/2006/docPropsVTypes">
  <Template/>
  <TotalTime>1701</TotalTime>
  <Words>451</Words>
  <Application>Microsoft Macintosh PowerPoint</Application>
  <PresentationFormat>Widescreen</PresentationFormat>
  <Paragraphs>69</Paragraphs>
  <Slides>11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Century Gothic</vt:lpstr>
      <vt:lpstr>Calibri</vt:lpstr>
      <vt:lpstr>Wingdings</vt:lpstr>
      <vt:lpstr>Roboto</vt:lpstr>
      <vt:lpstr>Roboto Light</vt:lpstr>
      <vt:lpstr>Museo Sans 100</vt:lpstr>
      <vt:lpstr>Arial</vt:lpstr>
      <vt:lpstr>Bebas Kai</vt:lpstr>
      <vt:lpstr>1_SYSTEMIQ 2.0</vt:lpstr>
      <vt:lpstr>think-cell Slide</vt:lpstr>
      <vt:lpstr>International System Change Compass  Global implications of achieving  the European Green Deal</vt:lpstr>
      <vt:lpstr>PowerPoint Presentation</vt:lpstr>
      <vt:lpstr>the European Green Deal –  eleven initiatives or a systemic transformation?</vt:lpstr>
      <vt:lpstr>Translating the system change compass to systemic orientations</vt:lpstr>
      <vt:lpstr>Global resource productivity is declining - our system is wasteful</vt:lpstr>
      <vt:lpstr>the rich countries are massively overstepping planetary boundaries</vt:lpstr>
      <vt:lpstr>rich countries are massively overstepping planetary boundaries</vt:lpstr>
      <vt:lpstr>The international system change compass</vt:lpstr>
      <vt:lpstr>A (Neo)colonial model: The rich world is fuelled by raw materials from elsewhere on the planet</vt:lpstr>
      <vt:lpstr>THE DEMAND SIDE</vt:lpstr>
      <vt:lpstr>Some practical pointers for policy makers:  What the (International) System Change Compass advocates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Grabbe</dc:creator>
  <cp:lastModifiedBy>Rachel Potter</cp:lastModifiedBy>
  <cp:revision>114</cp:revision>
  <dcterms:created xsi:type="dcterms:W3CDTF">2022-06-10T10:57:46Z</dcterms:created>
  <dcterms:modified xsi:type="dcterms:W3CDTF">2023-05-18T15:23:34Z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2022-06-09T16:31:07</vt:lpwstr>
  </property>
  <property fmtid="{D5CDD505-2E9C-101B-9397-08002B2CF9AE}" pid="3" name="TemplafyTenantId">
    <vt:lpwstr>systemiq</vt:lpwstr>
  </property>
  <property fmtid="{D5CDD505-2E9C-101B-9397-08002B2CF9AE}" pid="4" name="TemplafyTemplateId">
    <vt:lpwstr>637903890667074193</vt:lpwstr>
  </property>
  <property fmtid="{D5CDD505-2E9C-101B-9397-08002B2CF9AE}" pid="5" name="TemplafyUserProfileId">
    <vt:lpwstr>637854390090426321</vt:lpwstr>
  </property>
  <property fmtid="{D5CDD505-2E9C-101B-9397-08002B2CF9AE}" pid="6" name="TemplafyFromBlank">
    <vt:bool>true</vt:bool>
  </property>
  <property fmtid="{D5CDD505-2E9C-101B-9397-08002B2CF9AE}" pid="7" name="ContentTypeId">
    <vt:lpwstr>0x010100ACB1D7087DE3864896C9366B042F71C2</vt:lpwstr>
  </property>
  <property fmtid="{D5CDD505-2E9C-101B-9397-08002B2CF9AE}" pid="8" name="MediaServiceImageTags">
    <vt:lpwstr/>
  </property>
</Properties>
</file>